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ink/inkAction4.xml" ContentType="application/vnd.ms-office.inkActio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jpeg" ContentType="image/jpeg"/>
  <Default Extension="m4a" ContentType="audio/mp4"/>
  <Override PartName="/ppt/ink/inkAction2.xml" ContentType="application/vnd.ms-office.inkAction+xml"/>
  <Override PartName="/ppt/ink/inkAction3.xml" ContentType="application/vnd.ms-office.inkAction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ink/inkAction1.xml" ContentType="application/vnd.ms-office.inkAction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0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-82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5942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4-30T14:27:23.6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8179">
    <iact:property name="dataType"/>
    <iact:actionData xml:id="d0">
      <inkml:trace xmlns:inkml="http://www.w3.org/2003/InkML" xml:id="stk0" contextRef="#ctx0" brushRef="#br0">9029 4167 0</inkml:trace>
    </iact:actionData>
  </iact:action>
  <iact:action type="add" startTime="19038">
    <iact:property name="dataType"/>
    <iact:actionData xml:id="d1">
      <inkml:trace xmlns:inkml="http://www.w3.org/2003/InkML" xml:id="stk1" contextRef="#ctx0" brushRef="#br0">9971 4366 0</inkml:trace>
    </iact:actionData>
  </iact:action>
  <iact:action type="add" startTime="19736">
    <iact:property name="dataType"/>
    <iact:actionData xml:id="d2">
      <inkml:trace xmlns:inkml="http://www.w3.org/2003/InkML" xml:id="stk2" contextRef="#ctx0" brushRef="#br0">11112 4242 0</inkml:trace>
    </iact:actionData>
  </iact:action>
  <iact:action type="add" startTime="20524">
    <iact:property name="dataType"/>
    <iact:actionData xml:id="d3">
      <inkml:trace xmlns:inkml="http://www.w3.org/2003/InkML" xml:id="stk3" contextRef="#ctx0" brushRef="#br0">10145 5060 0</inkml:trace>
    </iact:actionData>
  </iact:action>
  <iact:action type="add" startTime="21242">
    <iact:property name="dataType"/>
    <iact:actionData xml:id="d4">
      <inkml:trace xmlns:inkml="http://www.w3.org/2003/InkML" xml:id="stk4" contextRef="#ctx0" brushRef="#br0">9103 5259 0</inkml:trace>
    </iact:actionData>
  </iact:action>
  <iact:action type="add" startTime="22576">
    <iact:property name="dataType"/>
    <iact:actionData xml:id="d5">
      <inkml:trace xmlns:inkml="http://www.w3.org/2003/InkML" xml:id="stk5" contextRef="#ctx0" brushRef="#br0">8483 3696 0,'0'25'115,"0"24"-108,0 1 2,0-25 0,0 24 2,0-24-1,0 25 6,-25-1-12,25 1 6,0-25 1,0 0 4,0-1-10,0 1 5,0 0 0,0 0 10,0 0-10,0-1 6,0 1-6,0 0-6,0 0 12,0 24-5,0 1-7,0-25 11,0 0-2,0 24-5,0-24 1,0 0 4,0 24-10,0-24 16,0 0-18,0 0 18,0 0-11,0-1 0,0 1 4,0 0 8,0 0-9,0 0-2,0 0 1,0 24 0,0-24 1,0 25-1,0-26-1,0 26 1,0-25 0,0 24 0,0-24-5,0 0 13,0 0-9,0 0-1,0-1 3,0 1 9,0 0 2,0 0 0,0 0-15,0-1 22,0 26-15,0 0 15,0-26-27,0 1 15,0 0-8,0 0-5,0 0 7,0-1 10,0 1-3,0 0 33,0 0 6,25-25 219,99 0-248,-49 0-25,-1 0 7,-24 0 5,-26 0-9,26 0 3,-25-25 2,0 25-1,24 0-1,1 0 9,-25 0-15,0 0 12,24 0-9,1 0 3,-25 0 8,-1 0-14,26 0 8,-25 0-1,0 0-1,-1 0 3,1 0-3,0 0 1,25 0-1,-26 0 20,26 0-22,0 0 4,-26 0-6,1-25 5,25 25 8,-25 0-10,-1 0 2,1 0-6,0-25 6,25 25 0,-26 0 5,1 0-4,0 0 0,0 0-2,0 0 2,-1 0 9,1 0-17,25 0 25,-25 0-6,0 0-10,-1 0 6,1 0-9,0 0-6,0 0 18,0 0-5,-1 0-5,1 0 12,0 0-2,0 0 7,0 0-1,-1 0 5,1 0-23,0 0-5,0 0 27,0 0 35,-25-24 86,0-1-126,0 0-18,0 0 13,0-24-20,0 24 14,0-25-8,0 25 0,0-49 3,0 24 1,0 26 5,0-1-13,0-25 12,0 25 7,0 1-19,0-1 13,0 0-5,0 0 10,0 0-10,0 1-8,0-26 17,0 25-4,0-24 4,0 24-16,0 0 12,0 0-12,0 0 7,0 0-1,0 1 21,0-1-23,0 0 37,0 0-23,49 25 225,-24 0-232,25 0-10,-1 0 7,26 0-1,-26 0 4,1 0-13,-25 0 9,24 0-2,1 0 4,24 0-5,-24 0 1,-1-25 2,-24 25 2,25-24-5,0 24 2,-26 0-2,1 0 4,25 0-1,-25 0 8,-1 0-9,1 0 6,0 0 13,0 0 32,0 0 5,-1-25 71,-24 0-133,0 0 12,0 0-6,0 1 4,0-1-3,0 0 6,0 0-15,0-49 15,-24-1-7,24-24 0,-25-25 1,0 50-2,25 49 1,0 0 0,0-24 0,-25 49-6,25-25 7,0-25 5,0 25 4,0 1 14,0-1 17,0 0-38,0 0-5,0 0 17,0 0-5,-25 1-10,25-1 65,-24 25-19,-1 0-40,-25 0-14,1 0 5,-1 0 8,25 0-7,-25 0 0,-24 0 5,-25 0 0,24 0-9,-24 0 10,25 0-6,-1 0 10,1 0-17,0 0 15,24 0-5,0 0-2,26 0 2,-26 0-2,0 0-5,-24 25 13,24-25-9,1 0 3,-26 0-7,26 24 6,-1-24 2,0 25-3,-24-25 1,24 25 0,1-25 6,-1 0-3,1 0-12,-1 25 9,0-25 1,1 0-1,49 25 6,-50-25-12,25 0 6,1 0 10,-1 0-10,0 0 16,0 0-4,0 0 1,1 0-14,-1 0 13,0 0-13,0 0 2,0 0 15,1 0-22,-1 0 13,0 0-15,0 0 15,0 0-13,0 0 6,-49 0 7,49 0-8,0 0 2,1 0-1,-26 0 0,25 0 1,-24 0 2,24 0 14,0 0-24,0 0 8,0 0 16,1 0-13,-1 0 31,0 0-24,0 0 40,0 0-3,25-25-26,-24 25 2</inkml:trace>
    </iact:actionData>
  </iact:action>
  <iact:action type="add" startTime="28952">
    <iact:property name="dataType"/>
    <iact:actionData xml:id="d6">
      <inkml:trace xmlns:inkml="http://www.w3.org/2003/InkML" xml:id="stk6" contextRef="#ctx0" brushRef="#br0">12650 6400 0,'0'24'97,"0"1"-93,0 0 12,0 25-12,0-1 11,0-24-10,0 0 11,0 0-12,0-1 11,0 26-4,0-25-1,0 0-6,0-1 23,0 1 4,25-25 100,0 0-111,0 0-9,0 0-7,-1-25 23,1 25-11,0 0 7,0 0-3,0 0-11,-1 0 12,1 25 6,0 0-19,0 0 2,0 0 0,-25 49-1,24-74 2,-24 25-1,0 0 11,0 0-11,0-1 16,0 1-22,0 25 16,-24-50-4,-1 25-11,0-1 4,-25 1 8,26 0-14,-26 0 7,0-25 0,26 25 1,-1-25 4,-25 24-10,25-24 5,1 0 0,-1 0 0,0 0 0,0 0 7,0 0-14,1 0 18,-1 0-6,0 0 5,0 0 2,25-24 2</inkml:trace>
    </iact:actionData>
  </iact:action>
  <iact:action type="add" startTime="31105">
    <iact:property name="dataType"/>
    <iact:actionData xml:id="d7">
      <inkml:trace xmlns:inkml="http://www.w3.org/2003/InkML" xml:id="stk7" contextRef="#ctx0" brushRef="#br0">12626 6400 0,'24'0'111,"26"0"-84,-25 0-17,24 0 4,-24 0 6,0-25-19,0 25 14,24 0 3,-24 0-11,0 0 3,0 0 0,24 0 0,-24-25 0,0 25 1,49 0-2,-49 0 11,0 0-4,0 0-12,0 0 6,0 0 28,-1 0 12</inkml:trace>
    </iact:actionData>
  </iact:action>
  <iact:action type="add" startTime="33307">
    <iact:property name="dataType"/>
    <iact:actionData xml:id="d8">
      <inkml:trace xmlns:inkml="http://www.w3.org/2003/InkML" xml:id="stk8" contextRef="#ctx0" brushRef="#br0">15850 4217 0</inkml:trace>
    </iact:actionData>
  </iact:action>
  <iact:action type="add" startTime="33964">
    <iact:property name="dataType"/>
    <iact:actionData xml:id="d9">
      <inkml:trace xmlns:inkml="http://www.w3.org/2003/InkML" xml:id="stk9" contextRef="#ctx0" brushRef="#br0">16818 4217 0</inkml:trace>
    </iact:actionData>
  </iact:action>
  <iact:action type="add" startTime="34590">
    <iact:property name="dataType"/>
    <iact:actionData xml:id="d10">
      <inkml:trace xmlns:inkml="http://www.w3.org/2003/InkML" xml:id="stk10" contextRef="#ctx0" brushRef="#br0">17909 4217 0</inkml:trace>
    </iact:actionData>
  </iact:action>
  <iact:action type="add" startTime="35197">
    <iact:property name="dataType"/>
    <iact:actionData xml:id="d11">
      <inkml:trace xmlns:inkml="http://www.w3.org/2003/InkML" xml:id="stk11" contextRef="#ctx0" brushRef="#br0">18876 4217 0</inkml:trace>
    </iact:actionData>
  </iact:action>
  <iact:action type="add" startTime="35884">
    <iact:property name="dataType"/>
    <iact:actionData xml:id="d12">
      <inkml:trace xmlns:inkml="http://www.w3.org/2003/InkML" xml:id="stk12" contextRef="#ctx0" brushRef="#br0">18876 4862 0</inkml:trace>
    </iact:actionData>
  </iact:action>
  <iact:action type="add" startTime="36611">
    <iact:property name="dataType"/>
    <iact:actionData xml:id="d13">
      <inkml:trace xmlns:inkml="http://www.w3.org/2003/InkML" xml:id="stk13" contextRef="#ctx0" brushRef="#br0">18008 5358 0</inkml:trace>
    </iact:actionData>
  </iact:action>
  <iact:action type="add" startTime="37319">
    <iact:property name="dataType"/>
    <iact:actionData xml:id="d14">
      <inkml:trace xmlns:inkml="http://www.w3.org/2003/InkML" xml:id="stk14" contextRef="#ctx0" brushRef="#br0">17066 5383 0</inkml:trace>
    </iact:actionData>
  </iact:action>
  <iact:action type="add" startTime="37976">
    <iact:property name="dataType"/>
    <iact:actionData xml:id="d15">
      <inkml:trace xmlns:inkml="http://www.w3.org/2003/InkML" xml:id="stk15" contextRef="#ctx0" brushRef="#br0">15949 5407 0</inkml:trace>
    </iact:actionData>
  </iact:action>
  <iact:action type="add" startTime="39431">
    <iact:property name="dataType"/>
    <iact:actionData xml:id="d16">
      <inkml:trace xmlns:inkml="http://www.w3.org/2003/InkML" xml:id="stk16" contextRef="#ctx0" brushRef="#br0">20166 6424 0,'-25'0'151,"1"0"-111,-1 0-29,0 0 10,0 0-2,-24 0 1,24 0 11,0 0-22,0 0 14,0 0-6,1 0-7,-1 0 21,0 0-11,0 0-10,0 0 11,1 25-2,-1 25 8,0-50-24,25 25 14,0-1-12,-25 1 4,25 0 7,0 25 4,-25-50-16,25 24 13,0 1 14,0 0-11,0 0-11,25-25 12,0 25-12,0-25-3,-25 24 9,25-24-5,24 25-6,1-25 23,-25 25-23,-1-25 5,26 25 2,-25-25 4,0 0-10,24 0 10,-24 25 6,0-25-17,0 0 13,-1 0-9,1 25-2,0-1 4,0-24 4,0 0 8,-1 0-19,-24 25 8,25-25 9,-25 25-1,0 0-10,25-25 0,-25 25 12,0-1 0,25 1-9,-25 0 4,0 0-12,0 0 23,0 24-23,0 1 22,0-25-16,0-1 10,0 1-15,0 0 5,-25 0 6,25 0-13,-25-1 14,0 1-13,25 0 11,-24-25-10,24 25 12,-25 0-14,0-25 14,0 24 3,0-24-11,1 0-4,-1 0 11,0 0-7,-25 0-5,26 0 14,-26 0-9,25 0-5,0 0 13,-24-24-8,-1-1 2,25 25-1,1 0 1,24-25-8,-25 25 25,0-25-12,0 0 27,25 1-32,0-1 21,0 0-18,0 0 0,0 0-10,0 1 8,0-1 4,0-25-14,0 25 24,0 1-15,50-1-2,-50 0 13,25-25-19,-1 50 13,-24-24-12,25-1 16,-25 0-4,25 25-11,0-25 10,0 0 9,-1 25-17,1-24 3,-25-1-5,25 25 5,0-25 15,0 25-3,-1-25-2,1 25 19,-25-25-35,25 0 26,-25 1 18,25-1-8,-25 0-17,0 0-12,0 0 15,0 1 0,0-1-17,0 0 0,0 0 11,0 0 1,0 1 8,0-1-28,0 0 32,0 0 27,0 0 24,-25 25-79,25-24 63,-25 24-52</inkml:trace>
    </iact:actionData>
  </iact:action>
  <iact:action type="add" startTime="44816">
    <iact:property name="dataType"/>
    <iact:actionData xml:id="d17">
      <inkml:trace xmlns:inkml="http://www.w3.org/2003/InkML" xml:id="stk17" contextRef="#ctx0" brushRef="#br0">8930 9302 0</inkml:trace>
    </iact:actionData>
  </iact:action>
  <iact:action type="add" startTime="45483">
    <iact:property name="dataType"/>
    <iact:actionData xml:id="d18">
      <inkml:trace xmlns:inkml="http://www.w3.org/2003/InkML" xml:id="stk18" contextRef="#ctx0" brushRef="#br0">9674 9302 0,'49'0'161,"1"0"-150,-25 0-2,49 0 1,-24 0 1,49 0-1,0 0 0,1 0 1,-26 0-1,0 0-1,-24 25 1,0-25 1,-26 0 5,1 0-12,0 0 15,0 0 7</inkml:trace>
    </iact:actionData>
  </iact:action>
  <iact:action type="add" startTime="47473">
    <iact:property name="dataType"/>
    <iact:actionData xml:id="d19">
      <inkml:trace xmlns:inkml="http://www.w3.org/2003/InkML" xml:id="stk19" contextRef="#ctx0" brushRef="#br0">11906 9327 0,'-25'24'142,"-49"51"-132,-50 49 6,-25 49-13,-148 51 8,-51 73-2,100-98 2,25-50 5,74-25-12,25-50 6,75-49 1,24 24-1,-25-24-1,50 0 11,-25-25-10</inkml:trace>
    </iact:actionData>
  </iact:action>
  <iact:action type="add" startTime="49009">
    <iact:property name="dataType"/>
    <iact:actionData xml:id="d20">
      <inkml:trace xmlns:inkml="http://www.w3.org/2003/InkML" xml:id="stk20" contextRef="#ctx0" brushRef="#br0">9947 11212 0</inkml:trace>
    </iact:actionData>
  </iact:action>
  <iact:action type="add" startTime="49991">
    <iact:property name="dataType"/>
    <iact:actionData xml:id="d21">
      <inkml:trace xmlns:inkml="http://www.w3.org/2003/InkML" xml:id="stk21" contextRef="#ctx0" brushRef="#br0">13543 11757 0,'-24'0'19,"-1"0"-9,0 0 0,0 0-1,0 25 2,-24 0-1,-1-25 6,50 50-12,-25-50 7,1 24 4,-26 26-5,50-25-5,-25 24 4,-25 1 2,26-25 5,24 24-6,-25 1-6,0-25 12,0 25-11,25-26 11,0 1-6,-25 25-6,25-25 11,-24 24-5,24-24 1,0 25-7,0-1 13,0 1-7,0-1 0,0-24-1,0 25 1,0-25-6,24 24 12,-24-24-10,25 0 3,0 0 7,0-1-12,0 1 7,24 0 5,26 0-12,-50-25 6,24 25 6,-24-25-7,49 0 1,-49 0 2,25 0 8,-25 0-17,-1 0 12,1 0-3,0-25-5,0 25 3,-25-25 5,0 0-8,25 0 0,-25 1 15,24-1-7,-24 0-13,0 0 17,0 0-18,0 1 17,0-1-4,0 0 11,0 0-16,0 0-5,0 1 24,-24-1-13,-1 0 3,0 0-4,0 25 3,0 0-16,1-25 8,-1 25 5,0-24-8,0 24 6,0 0 0,1 0-6,-1 0 3,-25 0 6,25 0-8,1 0 3,-1 0 0,-25 0 0,25 0 17,25 24-13,-25-24 13,1 0-12,-1 25 3,25 0 8,-25-25-3,25 25-16,0 0 3,0-1 30,-25-24-13,25 25-12,-25-25 15,25 25 10,0 0 10</inkml:trace>
    </iact:actionData>
  </iact:action>
  <iact:action type="add" startTime="54810">
    <iact:property name="dataType"/>
    <iact:actionData xml:id="d22">
      <inkml:trace xmlns:inkml="http://www.w3.org/2003/InkML" xml:id="stk22" contextRef="#ctx0" brushRef="#br0">15949 9475 0</inkml:trace>
    </iact:actionData>
  </iact:action>
  <iact:action type="add" startTime="55618">
    <iact:property name="dataType"/>
    <iact:actionData xml:id="d23">
      <inkml:trace xmlns:inkml="http://www.w3.org/2003/InkML" xml:id="stk23" contextRef="#ctx0" brushRef="#br0">16917 9252 0</inkml:trace>
    </iact:actionData>
  </iact:action>
  <iact:action type="add" startTime="61671">
    <iact:property name="dataType"/>
    <iact:actionData xml:id="d24">
      <inkml:trace xmlns:inkml="http://www.w3.org/2003/InkML" xml:id="stk24" contextRef="#ctx0" brushRef="#br0">19422 11832 0,'0'25'70,"0"24"-48,0 1-13,0 24 2,0 25-2,0 26 0,0-51 3,0 0 6,0 1-16,0-26 7,0-24 2,0 25 2,0-25 11,0 24-20,0-24 5,0 0 8,0 0 2,25-25-8,-25 24-2,0 1 36,0 0 2</inkml:trace>
    </iact:actionData>
  </iact:action>
  <iact:action type="add" startTime="62611">
    <iact:property name="dataType"/>
    <iact:actionData xml:id="d25">
      <inkml:trace xmlns:inkml="http://www.w3.org/2003/InkML" xml:id="stk25" contextRef="#ctx0" brushRef="#br0">19918 11757 0,'0'25'80,"0"0"-65,0 0-1,0 0-13,0 24 18,0-24-12,0 49-2,0-49 6,0 25-2,0-1 6,0 1-10,0 0 11,0 24-12,0 1 11,0-1-9,0 0 9,0-49-11,0 0 13,0 0-13,0 0 23,0-1-4,0 1 26</inkml:trace>
    </iact:actionData>
  </iact:action>
  <iact:action type="add" startTime="64712">
    <iact:property name="dataType"/>
    <iact:actionData xml:id="d26">
      <inkml:trace xmlns:inkml="http://www.w3.org/2003/InkML" xml:id="stk26" contextRef="#ctx0" brushRef="#br0">9128 14511 0</inkml:trace>
    </iact:actionData>
  </iact:action>
  <iact:action type="add" startTime="65521">
    <iact:property name="dataType"/>
    <iact:actionData xml:id="d27">
      <inkml:trace xmlns:inkml="http://www.w3.org/2003/InkML" xml:id="stk27" contextRef="#ctx0" brushRef="#br0">9624 14486 0</inkml:trace>
    </iact:actionData>
  </iact:action>
  <iact:action type="add" startTime="66248">
    <iact:property name="dataType"/>
    <iact:actionData xml:id="d28">
      <inkml:trace xmlns:inkml="http://www.w3.org/2003/InkML" xml:id="stk28" contextRef="#ctx0" brushRef="#br0">10765 14660 0</inkml:trace>
    </iact:actionData>
  </iact:action>
  <iact:action type="add" startTime="67380">
    <iact:property name="dataType"/>
    <iact:actionData xml:id="d29">
      <inkml:trace xmlns:inkml="http://www.w3.org/2003/InkML" xml:id="stk29" contextRef="#ctx0" brushRef="#br0">11658 14536 0</inkml:trace>
    </iact:actionData>
  </iact:action>
  <iact:action type="add" startTime="68067">
    <iact:property name="dataType"/>
    <iact:actionData xml:id="d30">
      <inkml:trace xmlns:inkml="http://www.w3.org/2003/InkML" xml:id="stk30" contextRef="#ctx0" brushRef="#br0">12874 14536 0</inkml:trace>
    </iact:actionData>
  </iact:action>
  <iact:action type="add" startTime="68895">
    <iact:property name="dataType"/>
    <iact:actionData xml:id="d31">
      <inkml:trace xmlns:inkml="http://www.w3.org/2003/InkML" xml:id="stk31" contextRef="#ctx0" brushRef="#br0">10840 16049 0</inkml:trace>
    </iact:actionData>
  </iact:action>
  <iact:action type="add" startTime="69775">
    <iact:property name="dataType"/>
    <iact:actionData xml:id="d32">
      <inkml:trace xmlns:inkml="http://www.w3.org/2003/InkML" xml:id="stk32" contextRef="#ctx0" brushRef="#br0">10269 15875 0</inkml:trace>
    </iact:actionData>
  </iact:action>
  <iact:action type="add" startTime="70643">
    <iact:property name="dataType"/>
    <iact:actionData xml:id="d33">
      <inkml:trace xmlns:inkml="http://www.w3.org/2003/InkML" xml:id="stk33" contextRef="#ctx0" brushRef="#br0">9054 15627 0</inkml:trace>
    </iact:actionData>
  </iact:action>
  <iact:action type="add" startTime="71290">
    <iact:property name="dataType"/>
    <iact:actionData xml:id="d34">
      <inkml:trace xmlns:inkml="http://www.w3.org/2003/InkML" xml:id="stk34" contextRef="#ctx0" brushRef="#br0">9054 16222 0</inkml:trace>
    </iact:actionData>
  </iact:action>
  <iact:action type="add" startTime="71907">
    <iact:property name="dataType"/>
    <iact:actionData xml:id="d35">
      <inkml:trace xmlns:inkml="http://www.w3.org/2003/InkML" xml:id="stk35" contextRef="#ctx0" brushRef="#br0">9723 16272 0</inkml:trace>
    </iact:actionData>
  </iact:action>
  <iact:action type="add" startTime="72797">
    <iact:property name="dataType"/>
    <iact:actionData xml:id="d36">
      <inkml:trace xmlns:inkml="http://www.w3.org/2003/InkML" xml:id="stk36" contextRef="#ctx0" brushRef="#br0">12849 17289 0,'0'25'65,"0"24"-60,0 50 5,0 1-1,0-26 9,0-24-15,0 24 6,0 1 2,0-1-1,0-24 0,0-26 1,0 1 5,25 25-13,-25-25 24,0-1-3,148-73 139</inkml:trace>
    </iact:actionData>
  </iact:action>
  <iact:action type="add" startTime="73704">
    <iact:property name="dataType"/>
    <iact:actionData xml:id="d37">
      <inkml:trace xmlns:inkml="http://www.w3.org/2003/InkML" xml:id="stk37" contextRef="#ctx0" brushRef="#br0">13742 17363 0,'-50'0'2,"25"-25"8,1 25 5,-1 0-4,-25 0 3,25 0 6,1 0-5,-1 0-10,0 0 10,0 0 6,0 25-6,1 0-6,-1 0 2,0 24-1,0 26 0,25-50 0,0 0 0,-25 24 0,25-24 7,0 0-13,0 0 12,0 49-13,0-49 14,0 24-13,0-24 6,0 50 1,50-26 4,-50-24-5,50 25-5,-26-26 5,26 26 7,0-50-15,-26 50 15,51-50-13,-75 24 7,25-24-1,24 25-1,-24-25 12,0 0-11,0 0 7,-1 0 3,1-49 4,0 49-14,-25-50 1,25 25 13,-25-24-20,0 24 6,0 0 1,0-25-1,0 26 0,0-26 1,0 25-1,0-24 5,0-1-10,0 0 5,0 26 6,0-26-6,0 25-5,0 0 11,0 1-8,0-1 4,-25 0 8,0 0 7,0 0-12,1 0-3,-1 25 16,25-24-26,-50-1 14,25 25 4,1 0-9,-1 0 4</inkml:trace>
    </iact:actionData>
  </iact:action>
  <iact:action type="add" startTime="76343">
    <iact:property name="dataType"/>
    <iact:actionData xml:id="d38">
      <inkml:trace xmlns:inkml="http://www.w3.org/2003/InkML" xml:id="stk38" contextRef="#ctx0" brushRef="#br0">16049 14709 0</inkml:trace>
    </iact:actionData>
  </iact:action>
  <iact:action type="add" startTime="76959">
    <iact:property name="dataType"/>
    <iact:actionData xml:id="d39">
      <inkml:trace xmlns:inkml="http://www.w3.org/2003/InkML" xml:id="stk39" contextRef="#ctx0" brushRef="#br0">17041 14585 0</inkml:trace>
    </iact:actionData>
  </iact:action>
  <iact:action type="add" startTime="77757">
    <iact:property name="dataType"/>
    <iact:actionData xml:id="d40">
      <inkml:trace xmlns:inkml="http://www.w3.org/2003/InkML" xml:id="stk40" contextRef="#ctx0" brushRef="#br0">17711 14560 0</inkml:trace>
    </iact:actionData>
  </iact:action>
  <iact:action type="add" startTime="78586">
    <iact:property name="dataType"/>
    <iact:actionData xml:id="d41">
      <inkml:trace xmlns:inkml="http://www.w3.org/2003/InkML" xml:id="stk41" contextRef="#ctx0" brushRef="#br0">15776 15776 0</inkml:trace>
    </iact:actionData>
  </iact:action>
  <iact:action type="add" startTime="79192">
    <iact:property name="dataType"/>
    <iact:actionData xml:id="d42">
      <inkml:trace xmlns:inkml="http://www.w3.org/2003/InkML" xml:id="stk42" contextRef="#ctx0" brushRef="#br0">16842 15602 0</inkml:trace>
    </iact:actionData>
  </iact:action>
  <iact:action type="add" startTime="79765">
    <iact:property name="dataType"/>
    <iact:actionData xml:id="d43">
      <inkml:trace xmlns:inkml="http://www.w3.org/2003/InkML" xml:id="stk43" contextRef="#ctx0" brushRef="#br0">17487 15602 0</inkml:trace>
    </iact:actionData>
  </iact:action>
  <iact:action type="add" startTime="80384">
    <iact:property name="dataType"/>
    <iact:actionData xml:id="d44">
      <inkml:trace xmlns:inkml="http://www.w3.org/2003/InkML" xml:id="stk44" contextRef="#ctx0" brushRef="#br0">17810 16470 0</inkml:trace>
    </iact:actionData>
  </iact:action>
  <iact:action type="add" startTime="81365">
    <iact:property name="dataType"/>
    <iact:actionData xml:id="d45">
      <inkml:trace xmlns:inkml="http://www.w3.org/2003/InkML" xml:id="stk45" contextRef="#ctx0" brushRef="#br0">19745 17115 0,'49'0'92,"-24"0"-84,0 0 8,24 0-12,1 0 12,0 0-4,-26 0 1,1 0 7,0 0 6,0 0 55,-25 25 15,0 0-70,0 24-16,0-24 1,0 50-3,-25-51 3,25 51-7,-25-50 12,0 24-6,1 1-5,24 0 5,0 49 0,0-50 6,0 1-4,-25 0-3,25-1-6,0-24 7,0 25 6,-25-26-6,25 1-6,0 0 6,0 0 17,0 0-18,0-1 26</inkml:trace>
    </iact:actionData>
  </iact:action>
  <iact:action type="add" startTime="84194">
    <iact:property name="dataType"/>
    <iact:actionData xml:id="d46">
      <inkml:trace xmlns:inkml="http://www.w3.org/2003/InkML" xml:id="stk46" contextRef="#ctx0" brushRef="#br0">15304 14064 0,'0'50'50,"0"-25"-39,0 24-1,0 1 4,0 24-4,0 1 1,0-26-7,0 26 6,0-26 1,0 1-1,0 0 4,0-1 8,0-24 1,0 25-22,0-26 16,0 1-8,0 25 1,0-25-5,0-1 5,0 1 6,0 25-5,0-25-8,0 24 14,0-24-7,0 25 0,25-26-6,-25 1 13,0 0-15,0 0 9,25 0 0,-25-1-2,0 26 18,0-25-7,25 0-17,-25 0 8,0-1-1,0 26 5,0-25 6,0 24 0,25 1-18,-25-25 14,0 0-13,0 24 6,25-49 7,-25 25-14,0 0 13,0 0-5,0-1 29,0 1 270,0 0-293,0 0-7,0 0 17,0-1 6,24-24-23,-24 25 21,50-25 46,0 0-66,49 0-8,25 0 7,-25-25 0,0 25 6,0-24-12,25-1 12,-24 0-5,-1 25-2,-25 0-4,1 0 12,-26 0-14,26 0 14,-50 0-14,-1 0 13,1 0-11,25 0 11,-25 0-2,-1 0-4,1 0 0,0 0 0,25 0 10,-26 0-2,1 0 1,0 0-9,0 0 0,0 0-6,-1 0 7,1 0-2,0 0 7,0 0-12,24 0 7,-24 0-2,0 0 19,0 0-19,0 0 21,-1 0-8,1 0 11,0 0 13,-25 25-10,0 0-3,0-1-8,0 26-17,0 0-5,0-26 8,0 1 4,0 25-4,0-25-8,0 24 17,0-24 7,0 0-17,0 0-7,0-1 15,0 26-3,0-25 9,0 49-12,0-49-10,0 0 9,0 0-1,0 0 5,0-1 6,0 1-7,0 0 3,25-25-7,-25 25-1,0 0-4,0-1 34,25 26 243,-25-25-274,0 0-4,0-1 6,24 26 0,-24-25 6,0 0-11,25-25 16,-25 24-6,0 1 29,25-25-17,0 0 13,0 0-9,24 0-28,-24 0 14,25 0-13,24 0 11,1 0-4,-26 0-7,1 0 6,24 0 7,-49-25-14,0 25 25,0 0-25,-1 0 28,-24-24-13,25 24-8,0 0 1,0 0 6,0-25-14,-1 25 13,1 0-11,25 0 10,-25 0-10,-1 0 5,1 0 0,25 0 11,-25 0 9,-1 0 10,1 0 6,0 0-2,-25-25 4,0 0-28,0-24-11,0-26-4,0 26 10,0-1-5,0 0-5,0 26 5,-25-51 0,25 26 8,0-1-15,-25 25 6,25-25 7,0-24-5,0 0 0,0-50-3,0 49 4,0 26-3,-24-1-5,24-24 6,-25-1 6,25 26-5,0-1-1,-25-24 0,25-1-7,0 26 7,0 24 2,0-50-3,-25 26 1,25-26 0,0 26 0,0 24 7,0 0-13,-25-49 12,25 49-12,0 0 11,0-25-10,0 1 11,-24-26-12,24 26 7,-25-26-2,25 1 7,0 0-5,-25-1-8,25 1 14,0-1-8,-25 26 2,25-1-7,-25-24 11,1 24-1,24 0-13,0 26 16,-25-26-5,25 25-5,0 0 38,0 1-34,0-1-2,-25 25 2,25-25 6,-50 25 297,-123 0-302,98 25 9,1-25-20,24 0 6,26 0 9,-26 25-9,0-25 2,-24 0 4,24 24 2,25-24-13,-24 0 8,-1 0 1,1 0 2,24 0-3,-25 0-4,25 0 5,-24 0 9,-1 0-18,25 0 6,1 0 2,-26 25 0,0-25 2,1 0-2,-1 0 0,1 0-1,-1 0 3,0 0-3,1 0 1,24 0 7,-25 0-15,26 0 15,-26 0-7,25 0 0,0 0-7,-24 0 12,-26 0-2,26 0-4,-1 0-6,0 0 8,26 0-1,-26 0 6,25 0 5,0 0-18,1 0 7,-26 0 7,0 0-7,1 0-2,-1 0-2,25 25 10,-24-25-6,24 0 11,0 0-11,-24 0 21,24 0-10,0 0-10,0 0 55,25 25-61,-25-25 11,1 0-12,-1 0 25,0 0-20,0 0 34,0 0-5,25 25-34,-24-25 6,-1 0-1,0 0 52,0 0-24,0 0 17,0 0-37,1 0 13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5942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4-30T14:28:53.99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act:action type="add" startTime="13158">
    <iact:property name="dataType"/>
    <iact:actionData xml:id="d0">
      <inkml:trace xmlns:inkml="http://www.w3.org/2003/InkML" xml:id="stk0" contextRef="#ctx0" brushRef="#br0">6524 6921 0</inkml:trace>
    </iact:actionData>
  </iact:action>
  <iact:action type="add" startTime="15037">
    <iact:property name="dataType"/>
    <iact:actionData xml:id="d1">
      <inkml:trace xmlns:inkml="http://www.w3.org/2003/InkML" xml:id="stk1" contextRef="#ctx0" brushRef="#br0">6524 6896 0</inkml:trace>
    </iact:actionData>
  </iact:action>
  <iact:action type="add" startTime="16108">
    <iact:property name="dataType"/>
    <iact:actionData xml:id="d2">
      <inkml:trace xmlns:inkml="http://www.w3.org/2003/InkML" xml:id="stk2" contextRef="#ctx0" brushRef="#br0">7764 6970 0</inkml:trace>
    </iact:actionData>
  </iact:action>
  <iact:action type="add" startTime="16977">
    <iact:property name="dataType"/>
    <iact:actionData xml:id="d3">
      <inkml:trace xmlns:inkml="http://www.w3.org/2003/InkML" xml:id="stk3" contextRef="#ctx0" brushRef="#br0">6524 7987 0</inkml:trace>
    </iact:actionData>
  </iact:action>
  <iact:action type="add" startTime="17754">
    <iact:property name="dataType"/>
    <iact:actionData xml:id="d4">
      <inkml:trace xmlns:inkml="http://www.w3.org/2003/InkML" xml:id="stk4" contextRef="#ctx0" brushRef="#br0">7565 8037 0</inkml:trace>
    </iact:actionData>
  </iact:action>
  <iact:action type="add" startTime="18917">
    <iact:property name="dataType"/>
    <iact:actionData xml:id="d5">
      <inkml:trace xmlns:inkml="http://www.w3.org/2003/InkML" xml:id="stk5" contextRef="#ctx0" brushRef="#br0">3919 9401 0</inkml:trace>
    </iact:actionData>
  </iact:action>
  <iact:action type="add" startTime="19665">
    <iact:property name="dataType"/>
    <iact:actionData xml:id="d6">
      <inkml:trace xmlns:inkml="http://www.w3.org/2003/InkML" xml:id="stk6" contextRef="#ctx0" brushRef="#br0">4911 9500 0</inkml:trace>
    </iact:actionData>
  </iact:action>
  <iact:action type="add" startTime="20422">
    <iact:property name="dataType"/>
    <iact:actionData xml:id="d7">
      <inkml:trace xmlns:inkml="http://www.w3.org/2003/InkML" xml:id="stk7" contextRef="#ctx0" brushRef="#br0">6251 9649 0</inkml:trace>
    </iact:actionData>
  </iact:action>
  <iact:action type="add" startTime="21129">
    <iact:property name="dataType"/>
    <iact:actionData xml:id="d8">
      <inkml:trace xmlns:inkml="http://www.w3.org/2003/InkML" xml:id="stk8" contextRef="#ctx0" brushRef="#br0">7714 9649 0</inkml:trace>
    </iact:actionData>
  </iact:action>
  <iact:action type="add" startTime="21917">
    <iact:property name="dataType"/>
    <iact:actionData xml:id="d9">
      <inkml:trace xmlns:inkml="http://www.w3.org/2003/InkML" xml:id="stk9" contextRef="#ctx0" brushRef="#br0">3324 11286 0</inkml:trace>
    </iact:actionData>
  </iact:action>
  <iact:action type="add" startTime="22593">
    <iact:property name="dataType"/>
    <iact:actionData xml:id="d10">
      <inkml:trace xmlns:inkml="http://www.w3.org/2003/InkML" xml:id="stk10" contextRef="#ctx0" brushRef="#br0">4713 11261 0</inkml:trace>
    </iact:actionData>
  </iact:action>
  <iact:action type="add" startTime="23263">
    <iact:property name="dataType"/>
    <iact:actionData xml:id="d11">
      <inkml:trace xmlns:inkml="http://www.w3.org/2003/InkML" xml:id="stk11" contextRef="#ctx0" brushRef="#br0">6424 11187 0</inkml:trace>
    </iact:actionData>
  </iact:action>
  <iact:action type="add" startTime="23928">
    <iact:property name="dataType"/>
    <iact:actionData xml:id="d12">
      <inkml:trace xmlns:inkml="http://www.w3.org/2003/InkML" xml:id="stk12" contextRef="#ctx0" brushRef="#br0">7714 11112 0</inkml:trace>
    </iact:actionData>
  </iact:action>
  <iact:action type="add" startTime="25847">
    <iact:property name="dataType"/>
    <iact:actionData xml:id="d13">
      <inkml:trace xmlns:inkml="http://www.w3.org/2003/InkML" xml:id="stk13" contextRef="#ctx0" brushRef="#br0">3076 7317 0,'0'50'171,"0"-25"-159,0 0-4,0 24 2,-25-24 2,25 49-2,0-24-1,0 24 1,0 1 1,0-1-2,0-49 1,0 25 1,0-26 8,0 1-3,0 0 5,0 0-11,0 0 12,0 0 40</inkml:trace>
    </iact:actionData>
  </iact:action>
  <iact:action type="add" startTime="27160">
    <iact:property name="dataType"/>
    <iact:actionData xml:id="d14">
      <inkml:trace xmlns:inkml="http://www.w3.org/2003/InkML" xml:id="stk14" contextRef="#ctx0" brushRef="#br0">3473 7392 0,'0'-25'39,"0"0"56,0 0-88,24 25 9,1 0-13,25-24 7,-1-1 10,26 25-18,-25 0 8,-26 0 6,1 0-9,0 0 10,0 0 14,0 0-15,-1 0-13,1 0 27,-25 25-20,25-25 1,-25 24-1,0 1-1,50 25 1,-26-25 7,-24-1-13,0 51 6,0-50 7,0 24-7,0-24-6,0 0 13,0 0-8,0-1 2,0 1 2,0 25 4,0-1 5,-24-49-11,24 25 0,0 0 5,-25-25-6,25 25 1,-25 0-1,0-1 11,0 1-12,25 0 1,-24-25 0,-1 25 1,0-25-2,25 25 1,-25-25 2,-24 25 0,24-25-1,25 24 0,-25-24-2,0 0 2,0 0 7,0 0-10,1 0 1,-1 0 15,0 0 22,25-24-30,-25-1 19,25 0-3,0 0-3,0 0-5,0 0 23,25 25-6,0 0-38,0 0 7,-1 0 18,1 0-20,0 0-3,0 0 5,25 0 5,-26 0 2,1 0-8,0 25 5,0-25 1,0 0 3,-1 25-15,1 0 14,-25 0-8,50-25 2,-25 49-8,24-24 6,1 25 9,-1-1-7,-24-24-3,0-25-4,0 25 7,0 0 10,-1 0 25,-24-1 58</inkml:trace>
    </iact:actionData>
  </iact:action>
  <iact:action type="add" startTime="55822">
    <iact:property name="dataType"/>
    <iact:actionData xml:id="d15">
      <inkml:trace xmlns:inkml="http://www.w3.org/2003/InkML" xml:id="stk15" contextRef="#ctx0" brushRef="#br0">16966 6003 0</inkml:trace>
    </iact:actionData>
  </iact:action>
  <iact:action type="add" startTime="57115">
    <iact:property name="dataType"/>
    <iact:actionData xml:id="d16">
      <inkml:trace xmlns:inkml="http://www.w3.org/2003/InkML" xml:id="stk16" contextRef="#ctx0" brushRef="#br0">17016 7069 0</inkml:trace>
    </iact:actionData>
  </iact:action>
  <iact:action type="add" startTime="58054">
    <iact:property name="dataType"/>
    <iact:actionData xml:id="d17">
      <inkml:trace xmlns:inkml="http://www.w3.org/2003/InkML" xml:id="stk17" contextRef="#ctx0" brushRef="#br0">15478 7094 0</inkml:trace>
    </iact:actionData>
  </iact:action>
  <iact:action type="add" startTime="58894">
    <iact:property name="dataType"/>
    <iact:actionData xml:id="d18">
      <inkml:trace xmlns:inkml="http://www.w3.org/2003/InkML" xml:id="stk18" contextRef="#ctx0" brushRef="#br0">14114 9004 0</inkml:trace>
    </iact:actionData>
  </iact:action>
  <iact:action type="add" startTime="59712">
    <iact:property name="dataType"/>
    <iact:actionData xml:id="d19">
      <inkml:trace xmlns:inkml="http://www.w3.org/2003/InkML" xml:id="stk19" contextRef="#ctx0" brushRef="#br0">15602 8855 0</inkml:trace>
    </iact:actionData>
  </iact:action>
  <iact:action type="add" startTime="60581">
    <iact:property name="dataType"/>
    <iact:actionData xml:id="d20">
      <inkml:trace xmlns:inkml="http://www.w3.org/2003/InkML" xml:id="stk20" contextRef="#ctx0" brushRef="#br0">17041 8607 0</inkml:trace>
    </iact:actionData>
  </iact:action>
  <iact:action type="add" startTime="61308">
    <iact:property name="dataType"/>
    <iact:actionData xml:id="d21">
      <inkml:trace xmlns:inkml="http://www.w3.org/2003/InkML" xml:id="stk21" contextRef="#ctx0" brushRef="#br0">15751 9823 0</inkml:trace>
    </iact:actionData>
  </iact:action>
  <iact:action type="add" startTime="62147">
    <iact:property name="dataType"/>
    <iact:actionData xml:id="d22">
      <inkml:trace xmlns:inkml="http://www.w3.org/2003/InkML" xml:id="stk22" contextRef="#ctx0" brushRef="#br0">13791 9773 0</inkml:trace>
    </iact:actionData>
  </iact:action>
  <iact:action type="add" startTime="62914">
    <iact:property name="dataType"/>
    <iact:actionData xml:id="d23">
      <inkml:trace xmlns:inkml="http://www.w3.org/2003/InkML" xml:id="stk23" contextRef="#ctx0" brushRef="#br0">12700 9922 0</inkml:trace>
    </iact:actionData>
  </iact:action>
  <iact:action type="add" startTime="64188">
    <iact:property name="dataType"/>
    <iact:actionData xml:id="d24">
      <inkml:trace xmlns:inkml="http://www.w3.org/2003/InkML" xml:id="stk24" contextRef="#ctx0" brushRef="#br0">12576 13866 0,'0'-25'127,"0"0"-113,-25 25 13,25-25-24,-25 25 24,1 0-6,24-24-11,-25 24 3,0 0-2,25-25 1,-25 25-2,0 0 8,1 0 10,-1 0-13,0 0 30,0 25-17,25-1-18,-25 1 14,1 0-16,24 0-5,0 0 25,-25-1-26,25 1 15,0 0-8,0 0 2,-25 24-1,25-24 12,0 0-13,0 0 2,0 0 0,0-1 18,0 1-27,0 0 15,25-25-7,-25 25-7,25 0 18,-25-1 7,24 1-19,1-25 7,0 25-7,0-25 10,-25 25 1,25-25-8,-1 0 8,1 0-7,0 0-8,0 0 15,0 0 11,-1 0-21,-24-25 0,25 0 10,-25 0-5,0 1-6,25 24 0,-25-25 3,25 0 1,-25 0-3,0-24 10,25 24-4,-25 0-3,0 0-5,0 0 1,0 1-1,0-1 14,0-25-21,0 25 16,0 1 1,0-1-3,0 0-7,0 0 12,0 0 20,0 50 101,0 25-130,24-1 9,-24 26-19,25-1 11,0 1-3,-25-1 1,0 0 3,0 26 1,0-1-13,25 0 9,-25 0 4,25 1-2,-25-51-7,24 1 10,-24-1-10,0-24 11,0 25-11,0-1 13,0 1-16,0-25 7,0 49 2,0-24 4,0-1-11,0-24 12,0 0-7,0 0 14,0 0 10</inkml:trace>
    </iact:actionData>
  </iact:action>
  <iact:action type="add" startTime="67169">
    <iact:property name="dataType"/>
    <iact:actionData xml:id="d25">
      <inkml:trace xmlns:inkml="http://www.w3.org/2003/InkML" xml:id="stk25" contextRef="#ctx0" brushRef="#br0">13543 14387 0,'0'49'110,"0"-24"-101,0 25 7,0-1-5,0 26 0,0 24-8,0-25 8,0 1-1,25-26 6,-25 1-12,0 0 13,0-1-8,0-24 2,0 25-8,0-1 7,0 26 6,0-51 7,0 1-14,0 0 21,0 0 1</inkml:trace>
    </iact:actionData>
  </iact:action>
  <iact:action type="add" startTime="68442">
    <iact:property name="dataType"/>
    <iact:actionData xml:id="d26">
      <inkml:trace xmlns:inkml="http://www.w3.org/2003/InkML" xml:id="stk26" contextRef="#ctx0" brushRef="#br0">13295 14883 0,'25'0'117,"0"0"-113,0 0 5,49 0 1,-49 0 1,0 0-2,24 0 7,1 0-12,0 0 12,-26 0-11,1 25 16,25-25-19,-25 0 6,-1 0 2,1 0 9,0 0 30,0 0 3,0 0-27,-1 0-8,1 0-1,0 0 44</inkml:trace>
    </iact:actionData>
  </iact:action>
  <iact:action type="add" startTime="75686">
    <iact:property name="dataType"/>
    <iact:actionData xml:id="d27">
      <inkml:trace xmlns:inkml="http://www.w3.org/2003/InkML" xml:id="stk27" contextRef="#ctx0" brushRef="#br1">15825 6003 0</inkml:trace>
    </iact:actionData>
  </iact:action>
  <iact:action type="add" startTime="77221">
    <iact:property name="dataType"/>
    <iact:actionData xml:id="d28">
      <inkml:trace xmlns:inkml="http://www.w3.org/2003/InkML" xml:id="stk28" contextRef="#ctx0" brushRef="#br1">14560 7392 0</inkml:trace>
    </iact:actionData>
  </iact:action>
  <iact:action type="add" startTime="78716">
    <iact:property name="dataType"/>
    <iact:actionData xml:id="d29">
      <inkml:trace xmlns:inkml="http://www.w3.org/2003/InkML" xml:id="stk29" contextRef="#ctx0" brushRef="#br1">14461 7144 0,'0'-25'152,"0"0"-134,-25 0-6,25 1-3,0-1 1,0 0 12,0 0-8,-24 0-2,-1-24 8,25 24 0,0 0-1,0 0-5,0 0 3,-25 25-13,25-24 12,0-1-6,0 0-6,0 0 16,0 0 3,0 1 0,0-1-18,0 0 11,0 0-12,0-24 6,0 24 1,0 0-2,0 0 17,0 0-21,0 1 16,0-1-1,0-25-4,0 25-2,0 1 285,25-1-283,0 0 2,-25 0-8,24 0 5,1 1 0,0-26-5,25 50 1,-50-25-1,24 0 5,26 1-11,-50-1 7,50 25-1,-26-25 0,1 25 0,0-25 1,-25 0-2,50 25 2,-26 0 9,1 0-10,0-24 2,0 24-4,24 0 8,1-25 4,-25 25-17,0 0 24,-1 0-22,1 0 6,0 0 8,0 0-6,0 0-5,-1 0 17,1 0-10,0 0-6,0 0 17,0 0-5,-1 0-11,1 0 0,0 0 4,0 25-3,0-25 2,0 24 10,-1-24-19,1 0 6,-25 25 10,25-25-10,-25 25 10,25-25-10,-25 25 17,25-25-23,-25 25 16,24-25-9,1 0-2,-25 24 2,0 1-1,25-25 4,-25 25-8,25 0 15,-25 0 9,25-25-8,-25 24-14</inkml:trace>
    </iact:actionData>
  </iact:action>
  <iact:action type="add" startTime="81424">
    <iact:property name="dataType"/>
    <iact:actionData xml:id="d30">
      <inkml:trace xmlns:inkml="http://www.w3.org/2003/InkML" xml:id="stk30" contextRef="#ctx0" brushRef="#br1">14287 4986 0,'0'25'80,"0"-1"-70,0 26 6,0 0-12,0-1 12,0 26-13,0-26 8,0 1 6,0-1-14,0 1 8,0 24-2,0-49 7,0 0-5,0 25-7,0-26 5,0 26 12,0-25-11,0 0-1,0 24 3,25 1 3,-25-25-11,0 0 13,0-1-13,25-24 6,-25 25 6,0 0 5</inkml:trace>
    </iact:actionData>
  </iact:action>
  <iact:action type="add" startTime="83585">
    <iact:property name="dataType"/>
    <iact:actionData xml:id="d31">
      <inkml:trace xmlns:inkml="http://www.w3.org/2003/InkML" xml:id="stk31" contextRef="#ctx0" brushRef="#br1">12849 8930 0</inkml:trace>
    </iact:actionData>
  </iact:action>
  <iact:action type="add" startTime="84747">
    <iact:property name="dataType"/>
    <iact:actionData xml:id="d32">
      <inkml:trace xmlns:inkml="http://www.w3.org/2003/InkML" xml:id="stk32" contextRef="#ctx0" brushRef="#br1">12874 11212 0</inkml:trace>
    </iact:actionData>
  </iact:action>
  <iact:action type="add" startTime="85829">
    <iact:property name="dataType"/>
    <iact:actionData xml:id="d33">
      <inkml:trace xmlns:inkml="http://www.w3.org/2003/InkML" xml:id="stk33" contextRef="#ctx0" brushRef="#br1">12750 9004 0,'-25'-25'49,"-25"25"-38,25 0 6,1 0-15,-51-25 16,75 1-15,-49 24 8,24 0 7,-25 0-9,25 0-6,1 0 7,-1 0-1,-25 0 9,25 0-5,1 0 8,-1 0 26,0 49-33,0-24-3,0 0 3,0 0-10,25 0 10,-24-25-4,24 24-3,-25 51 6,-25-26-6,25 26 3,-24 49 6,49-25-12,-50 0 6,25-24 9,25-1-18,0 0 17,-24 1-16,-1-26 16,25 26-8,0 49-8,-25-25 16,25-24-15,0-1 7,0-24 1,0 24-1,0 0 6,0 1-4,0-50-4,0 24 3,0 1-2,0-1-5,0 1 6,0 0 0,0-1 8,25 26-10,-25-1 3,25 1 1,-25-26-10,0 1 16,24 24-10,1-24 3,-25-1-1,0-24-7,0 0 15,25 25-6,0-50 5,-25 24 4,0 1 0,25-25-12,-25 25 0,24-25 2,26 0 4,-50 25-2,25-25-5,0 0 15,-1 0-5,1 0-2,0 0 0,25 0-8,-25 0 5,-1-25-6,1 0 6,0 0-8,25 25 8,-26-49-5,1 49 2,25-25 0,-25 0 1,24-24-1,-24 24 8,0 0 14,0 25-6,-25-25-3,24 25-6,-24-25 53,25 25-59,0-24 20,-25-1-21,25 25-6,0 0 5,-25-25 39,24 25-25</inkml:trace>
    </iact:actionData>
  </iact:action>
  <iact:action type="add" startTime="88333">
    <iact:property name="dataType"/>
    <iact:actionData xml:id="d34">
      <inkml:trace xmlns:inkml="http://www.w3.org/2003/InkML" xml:id="stk34" contextRef="#ctx0" brushRef="#br1">11187 9500 0,'0'25'140,"0"0"-109,0 24-11,0-24-19,0 0 9,0 25 8,0 24-16,0 0 7,0 1 2,0-26 0,0 1 6,0 0-9,0-1-3,0 1 7,0 0-5,25 24 5,-25-24-3,0-1 6,0 1-11,0-25 11,0 24-8,0-24 2,0 0 18,0 0-17,0-1 1,0 1 7,0 0-11,0 0 49</inkml:trace>
    </iact:actionData>
  </iact:action>
  <iact:action type="add" startTime="94475">
    <iact:property name="dataType"/>
    <iact:actionData xml:id="d35">
      <inkml:trace xmlns:inkml="http://www.w3.org/2003/InkML" xml:id="stk35" contextRef="#ctx0" brushRef="#br1">14015 11311 0</inkml:trace>
    </iact:actionData>
  </iact:action>
  <iact:action type="add" startTime="96223">
    <iact:property name="dataType"/>
    <iact:actionData xml:id="d36">
      <inkml:trace xmlns:inkml="http://www.w3.org/2003/InkML" xml:id="stk36" contextRef="#ctx0" brushRef="#br1">16718 9748 0</inkml:trace>
    </iact:actionData>
  </iact:action>
  <iact:action type="add" startTime="97334">
    <iact:property name="dataType"/>
    <iact:actionData xml:id="d37">
      <inkml:trace xmlns:inkml="http://www.w3.org/2003/InkML" xml:id="stk37" contextRef="#ctx0" brushRef="#br1">13791 11534 0,'25'0'99,"0"50"-75,25-50-17,-26 25 4,76 24 10,-51-24-20,1 0 9,-1 0-2,1-25 2,0 24 1,24 1-2,-24-25 1,49 50 4,25-1 7,-25-49-20,-24 25 3,-1-25 7,0 25 1,26-25-4,-1 0 8,-25 0-12,-24 0 12,24 0-12,-24 0 10,0 0-2,-1 0-4,1 0 4,-1 0-7,26 0 10,-26 0-9,26-25 3,-26 0 5,1 1-6,-25-1 1,49 0 3,-49 25-5,0-50 9,49 50-11,-24-49 9,-25 24-2,49-25-3,-49 26-4,24-26 7,1 25 1,-25-24-3,25-1 2,-1-24-4,1-1 8,-25 1-15,-1 49 9,1-25 7,-25-24-10,25-1-3,25 1 8,-50 0 3,24-1-11,26-24 12,-25 0-11,0 24 8,-25 26-3,24 24-2,-24 0 3,25-49-1,-25 24-1,0 1 3,0-1-3,0 25 0,0-24 3,0 24-5,0 0 7,0 0 34,0 0 284,0 0-260</inkml:trace>
    </iact:actionData>
  </iact:action>
  <iact:action type="add" startTime="99647">
    <iact:property name="dataType"/>
    <iact:actionData xml:id="d38">
      <inkml:trace xmlns:inkml="http://www.w3.org/2003/InkML" xml:id="stk38" contextRef="#ctx0" brushRef="#br1">16793 11385 0,'0'25'19,"0"0"3,0 25-12,0-26-1,0 26 0,0 0 3,0-1 2,0 1-6,0-25 2,0-1-2,0 26 5,-25 0 0,25-1-11,0-24 14,0 0-9,0 24 1,0-24 4,0 0-2,0 0-2,0 0 3,0-1 0,0 1 28</inkml:trace>
    </iact:actionData>
  </iact:action>
  <iact:action type="add" startTime="105445">
    <iact:property name="dataType"/>
    <iact:actionData xml:id="d39">
      <inkml:trace xmlns:inkml="http://www.w3.org/2003/InkML" xml:id="stk39" contextRef="#ctx0" brushRef="#br1">14387 14064 0,'-25'0'9,"25"-25"11,0 1 42,0-26-22,25 25-10,-25 0-10,25 25-10,-25-24 0,24 24 0,1 0 13,0-25-16,0 25 21,0 0 1,-1 0 11,1 0-18,0 0-6,0 0-8,0 0 2,-25 25 1,24-25-1,1 0 5,-25 24-2,25-24-2,0 0 8,-25 25-8,0 0 9,25-25-4,-25 25-5,0 0-2,0-1-5,24-24 13,-24 50-14,0 0 14,0-1-13,0-24 12,0 0-6,0 49-1,0-49-4,-24 25 11,-1-1-6,25 1-5,-50-50 4,50 50 7,-25-50-11,1 49 11,-1-49 8,25 25-22,-25-25 16,75 0 130,-1 0-144,-24 0 6,0 0 6,24 0-5,1 0-2,0 0 12,-26 0-6,1 0 1,0 0-4,0 0 26,-25 25-29,0 0 21,25-25-25,-25 24 5,0 1 0,0 0 5,0 0 1,0 0 10,0-1-22,-25 1 11,0 0-3,25 0-2,-50 0-7,50-1 12,-24 1-4,-26 0-1,25 0-6,-24 0 14,-26-25-16,50 0 14,-24 24-12,24 1 13,-25-25-7,-24 0 0,49 25 1,0-25-1,1 0-1,-1 0 13,0 0-14,0 0 7,0 0 11,0 0-16,1 0 5</inkml:trace>
    </iact:actionData>
  </iact:action>
  <iact:action type="add" startTime="107748">
    <iact:property name="dataType"/>
    <iact:actionData xml:id="d40">
      <inkml:trace xmlns:inkml="http://www.w3.org/2003/InkML" xml:id="stk40" contextRef="#ctx0" brushRef="#br1">15429 14511 0,'49'0'62,"75"0"-36,-49 0-17,24 0 0,-25 0-5,1 0 14,-26 0-9,26 0 1,-1 0 1,-24 0-1,-26 0-1,26 0-4,-25 0 5,24 0 6,-24 0 14</inkml:trace>
    </iact:actionData>
  </iact:action>
  <iact:action type="add" startTime="108603">
    <iact:property name="dataType"/>
    <iact:actionData xml:id="d41">
      <inkml:trace xmlns:inkml="http://www.w3.org/2003/InkML" xml:id="stk41" contextRef="#ctx0" brushRef="#br1">15652 14784 0,'25'0'90,"-1"0"-86,26 0 7,-25 0-1,49 0 1,1 0 4,-1-25-11,0 25 11,-24 0-8,0 0 4,-1-25-4,1 25 3,-25 0 1,-1 0-1,26 0 0,-25 0 15,0 0-3,0 0-13,-1 0 11,1 0-9,0 0-8,0 0 24,0 0 13,-1 0-20,1 0-10</inkml:trace>
    </iact:actionData>
  </iact:action>
  <iact:action type="add" startTime="109562">
    <iact:property name="dataType"/>
    <iact:actionData xml:id="d42">
      <inkml:trace xmlns:inkml="http://www.w3.org/2003/InkML" xml:id="stk42" contextRef="#ctx0" brushRef="#br1">16718 13866 0,'0'49'34,"0"-24"-16,0 50-9,0-26 1,25 26-7,-25-26 7,0 26 8,0-26-16,0 26 16,0-26-8,25 1-7,-25-25 7,25 24 1,-25 1 5,25 0 7,-25-26-5,0 1-8,0 0 12,0 0-12</inkml:trace>
    </iact:actionData>
  </iact:action>
  <iact:action type="add" startTime="110962">
    <iact:property name="dataType"/>
    <iact:actionData xml:id="d43">
      <inkml:trace xmlns:inkml="http://www.w3.org/2003/InkML" xml:id="stk43" contextRef="#ctx0" brushRef="#br1">17165 13940 0,'0'-25'178,"0"1"-176,25 24 11,24 0 14,-24 0 2,25 0-26,-26 0 16,1 0-7,0 24-2,0 26 16,0 0-6,-1-26-18,1 26 15,-25-25-6,0 0-1,25 24 1,-25 1-9,0-25 15,0 24-14,0-24 7,0 0 8,0 0-16,0 0 16,0-1-6,0 1-10,0 0 12,0 0-6,0 0 9,0-1 3,0 1 10,-25 0 1,0-25-1,1 0-29,-1 0 26,0 0-25,0 0 21,0 0 2,25-25-2,-24 0-6,24 1 5,0-1-10,0 0 6,0 0-16,0 0 22,0 1-1,24 24 31,1 0-44,0 0 3,0 0 12,0 0-15,-1 0 0,26 0-7,-25 24 15,0-24-9,0 25 12,-1 0-11,1-25-8,0 25 15,0-25-6,0 25-1,-1-25 3,-24 24 12,25-24-3,0 0 19</inkml:trace>
    </iact:actionData>
  </iact:action>
  <iact:action type="add" startTime="114486">
    <iact:property name="dataType"/>
    <iact:actionData xml:id="d44">
      <inkml:trace xmlns:inkml="http://www.w3.org/2003/InkML" xml:id="stk44" contextRef="#ctx0" brushRef="#br1">21977 5482 0</inkml:trace>
    </iact:actionData>
  </iact:action>
  <iact:action type="add" startTime="115899">
    <iact:property name="dataType"/>
    <iact:actionData xml:id="d45">
      <inkml:trace xmlns:inkml="http://www.w3.org/2003/InkML" xml:id="stk45" contextRef="#ctx0" brushRef="#br1">22920 5358 0</inkml:trace>
    </iact:actionData>
  </iact:action>
  <iact:action type="add" startTime="118001">
    <iact:property name="dataType"/>
    <iact:actionData xml:id="d46">
      <inkml:trace xmlns:inkml="http://www.w3.org/2003/InkML" xml:id="stk46" contextRef="#ctx0" brushRef="#br1">23564 6747 0</inkml:trace>
    </iact:actionData>
  </iact:action>
  <iact:action type="add" startTime="118900">
    <iact:property name="dataType"/>
    <iact:actionData xml:id="d47">
      <inkml:trace xmlns:inkml="http://www.w3.org/2003/InkML" xml:id="stk47" contextRef="#ctx0" brushRef="#br1">22324 7962 0</inkml:trace>
    </iact:actionData>
  </iact:action>
  <iact:action type="add" startTime="119687">
    <iact:property name="dataType"/>
    <iact:actionData xml:id="d48">
      <inkml:trace xmlns:inkml="http://www.w3.org/2003/InkML" xml:id="stk48" contextRef="#ctx0" brushRef="#br1">22920 7987 0</inkml:trace>
    </iact:actionData>
  </iact:action>
  <iact:action type="add" startTime="120516">
    <iact:property name="dataType"/>
    <iact:actionData xml:id="d49">
      <inkml:trace xmlns:inkml="http://www.w3.org/2003/InkML" xml:id="stk49" contextRef="#ctx0" brushRef="#br1">21927 9277 0</inkml:trace>
    </iact:actionData>
  </iact:action>
  <iact:action type="add" startTime="121315">
    <iact:property name="dataType"/>
    <iact:actionData xml:id="d50">
      <inkml:trace xmlns:inkml="http://www.w3.org/2003/InkML" xml:id="stk50" contextRef="#ctx0" brushRef="#br1">23068 9376 0</inkml:trace>
    </iact:actionData>
  </iact:action>
  <iact:action type="add" startTime="122082">
    <iact:property name="dataType"/>
    <iact:actionData xml:id="d51">
      <inkml:trace xmlns:inkml="http://www.w3.org/2003/InkML" xml:id="stk51" contextRef="#ctx0" brushRef="#br1">22200 10988 0</inkml:trace>
    </iact:actionData>
  </iact:action>
  <iact:action type="add" startTime="122749">
    <iact:property name="dataType"/>
    <iact:actionData xml:id="d52">
      <inkml:trace xmlns:inkml="http://www.w3.org/2003/InkML" xml:id="stk52" contextRef="#ctx0" brushRef="#br1">23192 11162 0</inkml:trace>
    </iact:actionData>
  </iact:action>
  <iact:action type="add" startTime="123476">
    <iact:property name="dataType"/>
    <iact:actionData xml:id="d53">
      <inkml:trace xmlns:inkml="http://www.w3.org/2003/InkML" xml:id="stk53" contextRef="#ctx0" brushRef="#br1">22423 12204 0</inkml:trace>
    </iact:actionData>
  </iact:action>
  <iact:action type="add" startTime="124143">
    <iact:property name="dataType"/>
    <iact:actionData xml:id="d54">
      <inkml:trace xmlns:inkml="http://www.w3.org/2003/InkML" xml:id="stk54" contextRef="#ctx0" brushRef="#br1">23093 12452 0,'25'0'148,"25"0"-144,123-124 5,249-149 1,74-149 9,0 1-17,199-249 7,-75 25 2,-149 75 1,-248 222-3,-24 100 4,-100 50-6,0-50 4,-24 74 2,-1 25-5,-74 100 1,25-1 1,-25 25 0,0 0 3</inkml:trace>
    </iact:actionData>
  </iact:action>
  <iact:action type="add" startTime="125154">
    <iact:property name="dataType"/>
    <iact:actionData xml:id="d55">
      <inkml:trace xmlns:inkml="http://www.w3.org/2003/InkML" xml:id="stk55" contextRef="#ctx0" brushRef="#br1">27136 7937 0,'0'50'90,"0"0"-80,0 24 0,0-24 0,0 24 1,0 25-1,0 25-1,0-24 1,0-26 7,0 0-13,0 1 13,0-26-15,0 1 18,0-25-19,0 0 15,0 24-3,0 1-3,0-25 10,0 0-18,0-1 9,0 1 26,0 0 4,0 0-9,0 0 6,0-1-16</inkml:trace>
    </iact:actionData>
  </iact:action>
  <iact:action type="add" startTime="126468">
    <iact:property name="dataType"/>
    <iact:actionData xml:id="d56">
      <inkml:trace xmlns:inkml="http://www.w3.org/2003/InkML" xml:id="stk56" contextRef="#ctx0" brushRef="#br1">27484 8359 0,'0'0'1,"24"-25"24,1 1-9,0-1-7,0 25 4,0 0-4,-1 0 34,1 0 1,0 0-35,0 0 19,-25 25-25,25-1 7,-1 1 3,-24 25-3,25-25 1,-25 24-4,25 1 4,-25-1-2,0 1 3,25 24 1,-25-49-4,0 0 4,0 25-4,0-1 0,0-24-1,0 25 5,0-1-4,-25 26-2,0-1 7,0-24-6,1-1-1,24-24 7,-50 0-1,50 0-4,-50 0 0,26-1-3,-1 1 5,0-25-2,0 0 5,0 0 9,1 0-2,-1 0 8,0 0-8,25-25-7,0 1-2,0-1-2,0 0 0,0-25 3,0 26 10,0-1-8,25 25-3,0 0 10,24 0-11,-24 0 2,25 0-12,-1 0 9,1 0 3,-25 25-4,-1-1 3,1 1-8,0 0 8,0-25 1,0 50 0,-1-26 7,1 1-17,0 25 14,0-25-1,0-1 3,-1-24 4,1 0-16,0 25 9,0-25-2,0 0 3,-25 25-14,25-25 54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5942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4-30T14:31:02.031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0874">
    <iact:property name="dataType"/>
    <iact:actionData xml:id="d0">
      <inkml:trace xmlns:inkml="http://www.w3.org/2003/InkML" xml:id="stk0" contextRef="#ctx0" brushRef="#br0">3373 8260 0</inkml:trace>
    </iact:actionData>
  </iact:action>
  <iact:action type="add" startTime="11642">
    <iact:property name="dataType"/>
    <iact:actionData xml:id="d1">
      <inkml:trace xmlns:inkml="http://www.w3.org/2003/InkML" xml:id="stk1" contextRef="#ctx0" brushRef="#br0">5209 8384 0</inkml:trace>
    </iact:actionData>
  </iact:action>
  <iact:action type="add" startTime="12379">
    <iact:property name="dataType"/>
    <iact:actionData xml:id="d2">
      <inkml:trace xmlns:inkml="http://www.w3.org/2003/InkML" xml:id="stk2" contextRef="#ctx0" brushRef="#br0">7119 8632 0</inkml:trace>
    </iact:actionData>
  </iact:action>
  <iact:action type="add" startTime="13328">
    <iact:property name="dataType"/>
    <iact:actionData xml:id="d3">
      <inkml:trace xmlns:inkml="http://www.w3.org/2003/InkML" xml:id="stk3" contextRef="#ctx0" brushRef="#br0">4018 9748 0</inkml:trace>
    </iact:actionData>
  </iact:action>
  <iact:action type="add" startTime="14147">
    <iact:property name="dataType"/>
    <iact:actionData xml:id="d4">
      <inkml:trace xmlns:inkml="http://www.w3.org/2003/InkML" xml:id="stk4" contextRef="#ctx0" brushRef="#br0">5730 10120 0</inkml:trace>
    </iact:actionData>
  </iact:action>
  <iact:action type="add" startTime="15178">
    <iact:property name="dataType"/>
    <iact:actionData xml:id="d5">
      <inkml:trace xmlns:inkml="http://www.w3.org/2003/InkML" xml:id="stk5" contextRef="#ctx0" brushRef="#br0">4018 11757 0</inkml:trace>
    </iact:actionData>
  </iact:action>
  <iact:action type="add" startTime="17087">
    <iact:property name="dataType"/>
    <iact:actionData xml:id="d6">
      <inkml:trace xmlns:inkml="http://www.w3.org/2003/InkML" xml:id="stk6" contextRef="#ctx0" brushRef="#br0">2208 14932 0,'-25'0'131,"0"0"-91,0 0 0,0 0-30,1 0 0,24 25 6,-25 0-6,0 0 11,0 24-17,-24 1 11,24 0-4,0 24 0,-25-49-8,50 24 8,-49 1 4,24 0-11,25-25 7,-25 24-2,0 1 1,25 24 6,0-24-11,-24 24 5,24 1 6,-25-1-5,25 0-8,0-24 7,0-25 1,0 49-1,0-49-1,0 0 7,0 0-5,0 24-7,0-24 24,0 0-26,25 0 16,-1-25-15,1 0 12,25 24-4,-25 1-7,24-25 12,1 0-6,-25 0 0,24 0 11,1 0 1,-25 0-20,24 0 14,-24 0-5,0 0-2,0 0 2,-1-25-8,1 25 18,-25-24 25,25-1-26,-25-25-9,0 1-2,0-1 2,0 25-1,0-24-1,0-1-4,0 25 10,-25-24-5,0 49 3,25-25-5,-24-25 3,-1 50-2,0-49 3,0 49-9,-24-50 12,-26 50-10,26-25 12,24 25-14,0 0 6,0-25 9,0 25-14,1 0 22,-1 0-11,0 0 27,0 0-18,25 25-3,-25 0-9,25 0 8,0 24-5,-24-24-8,-1 0 2,25 0 18,-25-25-4</inkml:trace>
    </iact:actionData>
  </iact:action>
  <iact:action type="add" startTime="20906">
    <iact:property name="dataType"/>
    <iact:actionData xml:id="d7">
      <inkml:trace xmlns:inkml="http://www.w3.org/2003/InkML" xml:id="stk7" contextRef="#ctx0" brushRef="#br0">3572 12898 0,'25'0'312,"-1"25"-281,1-25 5,0 25-16,0 0 7,-25 0 16,25-25-38,0 0 31,-1 24-25,1-24 18,0 0-19,25 0 11,-26 0-11,1 0-7,0 0 14,25 0-3,-26 0 6,1 0-10,0 0 20,0 0-19,0 0-1,24 0 27,-24 0-17,0 0-4,0 0 2,-1-24-3,1 24-4,0-25-8,0 0 14,0 0-3,24 0 6,-49 1-10,50 24 0,-50-50 1,49 50 5,-24 0-13,0-25 8,25 0-1,-26 1-1,1-1 8,50 25-13,-51-25 12,1 0-12,0 0 13,0 1-7,25 24-7,-26-25 9,1 25-3,0-50 1,0 50 1,0-25 7,-1 25-16,-24-49 8,50 24 0,-25 0 0,0-24 7,-1-1-14,26-24 14,-50 49-14,50 0 14,-26-25-6,-24 25-3,25 1 3,0-26-7,0 0 12,-25 26-12,25-26 12,-25 25-12,0 0 6,0-24 9,24 24-1,-24 0-8,0 0-6,25-24 12,-25 24-13,0-25 14,0 26-12,0-1 5,0 0 10,0 0 77,-25 0-77,25 1-10,-24-1 5,24 0-5</inkml:trace>
    </iact:actionData>
  </iact:action>
  <iact:action type="add" startTime="24815">
    <iact:property name="dataType"/>
    <iact:actionData xml:id="d8">
      <inkml:trace xmlns:inkml="http://www.w3.org/2003/InkML" xml:id="stk8" contextRef="#ctx0" brushRef="#br0">5482 12502 0,'0'0'1,"0"24"23,0 26-19,0 0 4,0-1 2,0 26 5,0-26-13,0 26 8,0 49-1,-25 24 5,25-23-9,-25-1 3,25-25 1,0-25 0,-25-24 6,25-1-6,0 1-5,0-25 11,0 24-12,0-24 16,-24 0 0,24 0 1</inkml:trace>
    </iact:actionData>
  </iact:action>
  <iact:action type="add" startTime="26492">
    <iact:property name="dataType"/>
    <iact:actionData xml:id="d9">
      <inkml:trace xmlns:inkml="http://www.w3.org/2003/InkML" xml:id="stk9" contextRef="#ctx0" brushRef="#br0">6697 10096 0,'25'0'161,"0"0"-160,0 0 11,-1 0-6,1 0 6,0 0-3,0 0 12,0 24-11,24-24-1,1 0 2,0 0-1,-26 0 0,1 0 0,0 0 0,25 0 10,-26 0-4,1 0-12,0 0 6,0 0 10,0 0-10,-1 0 0,1 0 1,0 0 8,0 0-8,0 0 3,-1-24-7,1 24 9,0-25-13,0 25 20,0 0-6,-1-50-15,26 50 23,-25-25-14,24-24-8,-24 24 13,0 0-12,0 25 13,0-50-7,-1 26 11,-24-1-18,50 0 14,-25 0 4,-25 0-8,25 1 8,-1 24-20,-24-25 14,0 0-8,25 0 0,-25 0 2,25-24 17,0 49-14,-25-25-1,0 0-10,25 0 16,0-49-6,-25 24-3,0 26-3,24-26 12,-24 25-14,25-24 7,-25-1 18,0 25-26,0 0 15,0-24-6,0 24-8,25 0 8,-25-25 5,0 1-7,0 24-5,0 0 14,0-24-15,0-26 13,0 26-13,0-26 15,0 50-16,0 1 9,0-26 0,0 25 4,0 0-11,0 1 6,0-26 1,0 25 5,0 0 6</inkml:trace>
    </iact:actionData>
  </iact:action>
  <iact:action type="add" startTime="28805">
    <iact:property name="dataType"/>
    <iact:actionData xml:id="d10">
      <inkml:trace xmlns:inkml="http://www.w3.org/2003/InkML" xml:id="stk10" contextRef="#ctx0" brushRef="#br0">8210 9649 0,'0'25'9,"0"24"12,0-24-4,0 25-15,0 24 9,0 25-1,-24 26 0,-1-1 1,0-25-2,25 50 1,0-100 0,0 50 1,-25-24 5,25 24-13,0-25 8,-25-24-2,25 24 1,0-49 19,0 0-18</inkml:trace>
    </iact:actionData>
  </iact:action>
  <iact:action type="add" startTime="30239">
    <iact:property name="dataType"/>
    <iact:actionData xml:id="d11">
      <inkml:trace xmlns:inkml="http://www.w3.org/2003/InkML" xml:id="stk11" contextRef="#ctx0" brushRef="#br0">3820 14957 0,'0'25'60,"0"0"-50,0 74 0,0 50 5,0-25-10,0-25 4,0 50 1,0-50 1,0 0-1,0 25 7,0 25-13,-25-50 13,25-49-15,0-25 15,0 0-13,0-1 12,-25-48 97,25-1-73</inkml:trace>
    </iact:actionData>
  </iact:action>
  <iact:action type="add" startTime="31087">
    <iact:property name="dataType"/>
    <iact:actionData xml:id="d12">
      <inkml:trace xmlns:inkml="http://www.w3.org/2003/InkML" xml:id="stk12" contextRef="#ctx0" brushRef="#br0">3497 15801 0,'25'0'50,"25"0"-40,24 0-1,26 0 1,-26 0 8,-24 0-15,-1 0 12,1 0-10,-25 0 11,-1 0-5,1 0-7,0 0 16,0 0 2</inkml:trace>
    </iact:actionData>
  </iact:action>
  <iact:action type="add" startTime="31966">
    <iact:property name="dataType"/>
    <iact:actionData xml:id="d13">
      <inkml:trace xmlns:inkml="http://www.w3.org/2003/InkML" xml:id="stk13" contextRef="#ctx0" brushRef="#br0">4514 15007 0,'25'0'39,"-25"-25"-29,50 0 1,-50 0-2,25 25 1,-1 0 2,1 0 9,0 0-6,0 0 0,0 0 7,-25 25-4,0 25-17,24-50 7,1 25 2,-25 24 1,0 26 0,25 49-2,-25-25 0,0 0 1,0-24 5,0-1-10,0-24 9,0-1-5,0 1 0,0-25 17,0-1-16,-25-24 10,25 25-10,0 0 11,25-25 136,25 0-139,-1 0-17,1 0 13,0 0-7,-1 0 4,1 0 5,-1 0-14,-49 25 7,50-25 4,-25 0 20</inkml:trace>
    </iact:actionData>
  </iact:action>
  <iact:action type="add" startTime="33275">
    <iact:property name="dataType"/>
    <iact:actionData xml:id="d14">
      <inkml:trace xmlns:inkml="http://www.w3.org/2003/InkML" xml:id="stk14" contextRef="#ctx0" brushRef="#br0">5755 15627 0,'24'0'23,"26"0"-3,25 0-4,-26 0-12,1 0 6,-25 0 8,-1 0-15,26 0 16,-25 0 22</inkml:trace>
    </iact:actionData>
  </iact:action>
  <iact:action type="add" startTime="33999">
    <iact:property name="dataType"/>
    <iact:actionData xml:id="d15">
      <inkml:trace xmlns:inkml="http://www.w3.org/2003/InkML" xml:id="stk15" contextRef="#ctx0" brushRef="#br0">5779 15925 0,'25'0'48,"25"0"-38,24-25 0,-24 25-1,0 0 1,-1 0 5,-24-25-1,25 25-12,-26 0 8,1 0 2,0 0-4,0 0 13,0 0 18</inkml:trace>
    </iact:actionData>
  </iact:action>
  <iact:action type="add" startTime="34986">
    <iact:property name="dataType"/>
    <iact:actionData xml:id="d16">
      <inkml:trace xmlns:inkml="http://www.w3.org/2003/InkML" xml:id="stk16" contextRef="#ctx0" brushRef="#br0">7069 15106 0,'-24'0'40,"24"-25"-31,-25 25 3,0 0-2,0 0 10,0 0 20,25 25 20,-24-25-32,24 25 2,0 0-7,0-1 6,0 1-28,0 0 20,49 25-12,-24-1 1,25 1 0,-1 0 5,-24-26-8,49 51 1,-24-50 7,0 24-8,-1-24 3,1 0 5,-25-25-11,-1 25 14,1-1-16,-25 1 9,25 0-1,0-25-1,0 25 5,-25 0 3,24-25 0,-24 49-8,0-24 1,25 0-6,-25 24 13,25-24-6,-25 0-9,0 0 14,0 0 6,0-1-18,0 1 17,-25 0 8,0-25-9,-49 25-19,24-25 15,26 0-9,-26 0-2,25 0 8,0 0-4,1 0 1,-1 0 1,0 0 2,25-50-6,-25 25 2,0 1 7,25-51-9,-24 26 3,24-1-2,-25 0 10,0-49-9,25 50 0,0-1 1,0 0-7,0 1 14,0-1-6,0 25-2,0-24 1,25 49 1,-25-50-2,25 25 16,-25 0-8,24 25-8,-24-24 13,0-1-13,25 25 2,-25-25 1,0 0 29,0 0-14,0 1-11,0-1 11,0 0 31,-25 25-44,1 0 16,-1 0 26,0 0-52,0 0 29,0 0-25,1 0 6,-1 0 19,0 0 21,0 0 25</inkml:trace>
    </iact:actionData>
  </iact:action>
  <iact:action type="add" startTime="41863">
    <iact:property name="dataType"/>
    <iact:actionData xml:id="d17">
      <inkml:trace xmlns:inkml="http://www.w3.org/2003/InkML" xml:id="stk17" contextRef="#ctx0" brushRef="#br1">13171 6672 0</inkml:trace>
    </iact:actionData>
  </iact:action>
  <iact:action type="add" startTime="42540">
    <iact:property name="dataType"/>
    <iact:actionData xml:id="d18">
      <inkml:trace xmlns:inkml="http://www.w3.org/2003/InkML" xml:id="stk18" contextRef="#ctx0" brushRef="#br1">14387 6896 0</inkml:trace>
    </iact:actionData>
  </iact:action>
  <iact:action type="add" startTime="43207">
    <iact:property name="dataType"/>
    <iact:actionData xml:id="d19">
      <inkml:trace xmlns:inkml="http://www.w3.org/2003/InkML" xml:id="stk19" contextRef="#ctx0" brushRef="#br1">15478 6896 0</inkml:trace>
    </iact:actionData>
  </iact:action>
  <iact:action type="add" startTime="44076">
    <iact:property name="dataType"/>
    <iact:actionData xml:id="d20">
      <inkml:trace xmlns:inkml="http://www.w3.org/2003/InkML" xml:id="stk20" contextRef="#ctx0" brushRef="#br1">13047 8706 0</inkml:trace>
    </iact:actionData>
  </iact:action>
  <iact:action type="add" startTime="44710">
    <iact:property name="dataType"/>
    <iact:actionData xml:id="d21">
      <inkml:trace xmlns:inkml="http://www.w3.org/2003/InkML" xml:id="stk21" contextRef="#ctx0" brushRef="#br1">14015 8731 0</inkml:trace>
    </iact:actionData>
  </iact:action>
  <iact:action type="add" startTime="45368">
    <iact:property name="dataType"/>
    <iact:actionData xml:id="d22">
      <inkml:trace xmlns:inkml="http://www.w3.org/2003/InkML" xml:id="stk22" contextRef="#ctx0" brushRef="#br1">15677 8731 0</inkml:trace>
    </iact:actionData>
  </iact:action>
  <iact:action type="add" startTime="46055">
    <iact:property name="dataType"/>
    <iact:actionData xml:id="d23">
      <inkml:trace xmlns:inkml="http://www.w3.org/2003/InkML" xml:id="stk23" contextRef="#ctx0" brushRef="#br1">13543 10368 0</inkml:trace>
    </iact:actionData>
  </iact:action>
  <iact:action type="add" startTime="46641">
    <iact:property name="dataType"/>
    <iact:actionData xml:id="d24">
      <inkml:trace xmlns:inkml="http://www.w3.org/2003/InkML" xml:id="stk24" contextRef="#ctx0" brushRef="#br1">14436 10418 0</inkml:trace>
    </iact:actionData>
  </iact:action>
  <iact:action type="add" startTime="47317">
    <iact:property name="dataType"/>
    <iact:actionData xml:id="d25">
      <inkml:trace xmlns:inkml="http://www.w3.org/2003/InkML" xml:id="stk25" contextRef="#ctx0" brushRef="#br1">16247 10393 0</inkml:trace>
    </iact:actionData>
  </iact:action>
  <iact:action type="add" startTime="48085">
    <iact:property name="dataType"/>
    <iact:actionData xml:id="d26">
      <inkml:trace xmlns:inkml="http://www.w3.org/2003/InkML" xml:id="stk26" contextRef="#ctx0" brushRef="#br1">17760 10393 0,'0'50'167,"0"49"-156,0-25-7,-25-24 12,25 0-7,0-1 3,-24 1-2,24 24-7,0-24 14,0 24-8,0 1 2,0-26-2,0-24 2,0 0-1,0 25-1,0-26 3,0 1-9,0 0 14</inkml:trace>
    </iact:actionData>
  </iact:action>
  <iact:action type="add" startTime="48651">
    <iact:property name="dataType"/>
    <iact:actionData xml:id="d27">
      <inkml:trace xmlns:inkml="http://www.w3.org/2003/InkML" xml:id="stk27" contextRef="#ctx0" brushRef="#br1">17711 11311 0</inkml:trace>
    </iact:actionData>
  </iact:action>
  <iact:action type="add" startTime="49580">
    <iact:property name="dataType"/>
    <iact:actionData xml:id="d28">
      <inkml:trace xmlns:inkml="http://www.w3.org/2003/InkML" xml:id="stk28" contextRef="#ctx0" brushRef="#br1">16495 11361 0</inkml:trace>
    </iact:actionData>
  </iact:action>
  <iact:action type="add" startTime="50247">
    <iact:property name="dataType"/>
    <iact:actionData xml:id="d29">
      <inkml:trace xmlns:inkml="http://www.w3.org/2003/InkML" xml:id="stk29" contextRef="#ctx0" brushRef="#br1">14833 11485 0</inkml:trace>
    </iact:actionData>
  </iact:action>
  <iact:action type="add" startTime="50843">
    <iact:property name="dataType"/>
    <iact:actionData xml:id="d30">
      <inkml:trace xmlns:inkml="http://www.w3.org/2003/InkML" xml:id="stk30" contextRef="#ctx0" brushRef="#br1">12874 11658 0</inkml:trace>
    </iact:actionData>
  </iact:action>
  <iact:action type="add" startTime="51712">
    <iact:property name="dataType"/>
    <iact:actionData xml:id="d31">
      <inkml:trace xmlns:inkml="http://www.w3.org/2003/InkML" xml:id="stk31" contextRef="#ctx0" brushRef="#br1">13568 15255 0,'-25'0'85,"25"25"-74,0 24-7,0 26 6,-24 74 6,-1-1-5,25 1-1,0-50-7,0 1 7,0-1 8,0 25-16,0-25 16,0 0-8,0 1-7,0-51 7,0 1 0,0-25 0,0 24 17,25-123 150</inkml:trace>
    </iact:actionData>
  </iact:action>
  <iact:action type="add" startTime="52723">
    <iact:property name="dataType"/>
    <iact:actionData xml:id="d32">
      <inkml:trace xmlns:inkml="http://www.w3.org/2003/InkML" xml:id="stk32" contextRef="#ctx0" brushRef="#br1">13990 15677 0,'0'24'20,"0"1"-10,0 0-1,0 0 2,0 49-1,0-24 5,0 24-3,0 1-9,0-26 7,0 1 0,0-25 0,0 24 7,0-24-14,0 0 17,0 0 8,0-1-6,25-24 110,-1 0-115,1 0-13,0 0 11,25 0-10,-26 0 5,1 0 6,0 0-5,0 0-8,0 0 13,-1 0 9,1 0 35</inkml:trace>
    </iact:actionData>
  </iact:action>
  <iact:action type="add" startTime="54035">
    <iact:property name="dataType"/>
    <iact:actionData xml:id="d33">
      <inkml:trace xmlns:inkml="http://www.w3.org/2003/InkML" xml:id="stk33" contextRef="#ctx0" brushRef="#br1">14287 16470 0,'0'0'1,"0"50"10,0 0 2,0-1-9,-24-24 6,24 0 1,0 0-1,0-1 2,0 1-5,0 25 8,0-25-9,0-1 14,0 1-4,0 0 0,0 0 9</inkml:trace>
    </iact:actionData>
  </iact:action>
  <iact:action type="add" startTime="55672">
    <iact:property name="dataType"/>
    <iact:actionData xml:id="d34">
      <inkml:trace xmlns:inkml="http://www.w3.org/2003/InkML" xml:id="stk34" contextRef="#ctx0" brushRef="#br1">14312 16123 0,'0'50'110,"0"-1"-94,0-24-11,0 0 4,0 24 2,-25-24 9,25 25-10,0-25 12,0 0-4,0-1-1,0 1 22,0 0-28,0 0-8,0 0 8,0-1 10,0 1 34</inkml:trace>
    </iact:actionData>
  </iact:action>
  <iact:action type="add" startTime="61015">
    <iact:property name="dataType"/>
    <iact:actionData xml:id="d35">
      <inkml:trace xmlns:inkml="http://www.w3.org/2003/InkML" xml:id="stk35" contextRef="#ctx0" brushRef="#br1">22101 8458 0</inkml:trace>
    </iact:actionData>
  </iact:action>
  <iact:action type="add" startTime="61824">
    <iact:property name="dataType"/>
    <iact:actionData xml:id="d36">
      <inkml:trace xmlns:inkml="http://www.w3.org/2003/InkML" xml:id="stk36" contextRef="#ctx0" brushRef="#br1">24333 8880 0</inkml:trace>
    </iact:actionData>
  </iact:action>
  <iact:action type="add" startTime="62753">
    <iact:property name="dataType"/>
    <iact:actionData xml:id="d37">
      <inkml:trace xmlns:inkml="http://www.w3.org/2003/InkML" xml:id="stk37" contextRef="#ctx0" brushRef="#br1">22002 10368 0</inkml:trace>
    </iact:actionData>
  </iact:action>
  <iact:action type="add" startTime="63540">
    <iact:property name="dataType"/>
    <iact:actionData xml:id="d38">
      <inkml:trace xmlns:inkml="http://www.w3.org/2003/InkML" xml:id="stk38" contextRef="#ctx0" brushRef="#br1">23440 10220 0</inkml:trace>
    </iact:actionData>
  </iact:action>
  <iact:action type="add" startTime="64803">
    <iact:property name="dataType"/>
    <iact:actionData xml:id="d39">
      <inkml:trace xmlns:inkml="http://www.w3.org/2003/InkML" xml:id="stk39" contextRef="#ctx0" brushRef="#br1">20762 14287 0,'0'25'85,"0"0"-80,0 0 10,0 25-10,0-1 5,-25-49 0,25 50 2,0-25-3,-25-1 0,25 26 8,0 24-13,0-24 11,-25 0-9,0-1 9,25 50-11,-25-49 12,25 0-10,0-1 3,0-24 1,0 0 7,0 0-3,0-1 16,25-24 101,25 0-110,-25 0-5,0 0-8,-1 0 3,26 0-5,0 0 3,-26 0 9,26 0-16,-25 0 14,24 0-6,-24 0 5,0 0 8,0 0 34,0 0-17</inkml:trace>
    </iact:actionData>
  </iact:action>
  <iact:action type="add" startTime="66298">
    <iact:property name="dataType"/>
    <iact:actionData xml:id="d40">
      <inkml:trace xmlns:inkml="http://www.w3.org/2003/InkML" xml:id="stk40" contextRef="#ctx0" brushRef="#br1">21010 14957 0,'0'25'50,"0"0"-32,0 49-16,0 1 15,0-26-14,0 26 14,0-26-12,0 1 4,0 0 2,0-1 6,0-24-15,0 0 15,0 0-13,0-1 16,0 1 16,0 0-4,0 0-23,-25 0 14</inkml:trace>
    </iact:actionData>
  </iact:action>
  <iact:action type="add" startTime="68309">
    <iact:property name="dataType"/>
    <iact:actionData xml:id="d41">
      <inkml:trace xmlns:inkml="http://www.w3.org/2003/InkML" xml:id="stk41" contextRef="#ctx0" brushRef="#br1">22572 7094 0,'-25'0'161,"1"-25"-141,24 1-10,-25 24 1,0 0 45,0 0-21,0-25-15,1 25-10,-1-25 41,0 25-42,0 0 13,0 0-2,1 0-1,-1-25-7,0 25 37,0 0-27,0 0-4,1 0-7,-1 0 0,0 0 7,0 0-7,0 0 8,1 0 4,-1 0-4,0 0 1,0 0-8,0 0 6,1 0 32,-1 0 81,0 0-113,0 0-2,0 0 7,1 0 21,-1 0-12,0 0 27,0 0-39,0 0 1,0 0 19,1 0-20,24 25-10,-25-25 30,0 25-19,0-25-10,25 25-1,-25-1 5,1-24 8,24 25-22,-50-25 14,50 25-9,-25-25 4,25 25-1,-25 0 2,1-25-1,-1 24 11,-25 1 1,50 0 0,-49 0-21,-1 0 7,25-1 0,0 1 1,-24 25 20,24-25-28,0-1 16,0 1-2,25 0-3,-49 0-4,24 0 16,25-1-19,-25 1 9,0 0 2,25 0 1,-24-25-8,24 49 2,-25 1 9,0-25 1,25 0-12,0-1 2,-25-24-8,25 25 24,-25 0-3,25 0-23,0 0 9,0-1 0,-24 1 16,24 0-23,0 0 19,-25-25-7,25 25 5,0 0 21,0-1-19,0 1-20,0 0 18,0 0 10,0 0-20,0-1 1,0 1 19,0 0-9,0 0 14,0 0-25,0-1 14,0 1 6,0 0 17,0 0-25,0 0 7,0-1-19,0 1 12,0 0-20,0 0 21,0 0 1,0-1-10,0 1-4,0 0 16,0 0-11,25 0 7,-25-1-12,0 1 13,0 0-8,24-25 21,-24 25-31,0 0 20,25-25 20,-25 24-18</inkml:trace>
    </iact:actionData>
  </iact:action>
  <iact:action type="add" startTime="72360">
    <iact:property name="dataType"/>
    <iact:actionData xml:id="d42">
      <inkml:trace xmlns:inkml="http://www.w3.org/2003/InkML" xml:id="stk42" contextRef="#ctx0" brushRef="#br1">20786 6623 0,'0'25'90,"0"-1"-79,0 1 4,0 50-11,0-51 12,0 51-11,0-50 5,0 0 6,0-1-12,0 1 13,0 0-9,0 0 13,0 0 20,0-1-17,0 1-2,0 0 13,0 0-14,0 0 30</inkml:trace>
    </iact:actionData>
  </iact:action>
  <iact:action type="add" startTime="74217">
    <iact:property name="dataType"/>
    <iact:actionData xml:id="d43">
      <inkml:trace xmlns:inkml="http://www.w3.org/2003/InkML" xml:id="stk43" contextRef="#ctx0" brushRef="#br1">20910 9922 0,'0'25'64,"0"-1"-58,0 26 20,-24-25-22,24 0 14,-25 0-15,25 24 13,0-24-12,-25 0 6,0 24 7,25-24-14,0 0 8,0 25-2,-25-1 1,1 1 2,24-25-3,0 24 6,-25 1-10,25-1 5,0 26 6,0-26-12,0 1 7,0 0-2,0-1 8,0-24-6,0 0-2,0 0 2,0-1-9,0 1 16,0 0-9,25 0 6,-25 24-14,24 1 7,1-25 2,0 0 6,0 49-11,0-49 6,-25 0 0,24 0-3,1-1 2,0 26 0,25-25 10,-26 0 8,-24-1-15,25-24-12,0 0 18,25 25-17,-26-25 24,26 0-17,0 25 1,-26-25 10,1 0-9,0 25-9,0-25 17,0 0-11,24 0 2,-24 0 11,0 0-11,0 0-1,-1 0 4,1 0 2,0 0 9,0 0-21,0 0 14,-1 0-14,1 0 30,0 0-26,0 0 3,0 0 4,0 0-1,-1 0-10,1-25 7,0 25 1,0 0-2,0-50 2,-1 50 0,1-24 8,0 24-3,0 0-8,-25-25 0,25 25 36,-25-25-37,0 0 3,24 25-2,1-25 18,0 1-2,0 24-6,-25-25 12,0 0 10,25 25-30,-1 0 67,1-25-50,0 25 3,-25-25 7,25 25-5</inkml:trace>
    </iact:actionData>
  </iact:action>
  <iact:action type="add" startTime="76541">
    <iact:property name="dataType"/>
    <iact:actionData xml:id="d44">
      <inkml:trace xmlns:inkml="http://www.w3.org/2003/InkML" xml:id="stk44" contextRef="#ctx0" brushRef="#br1">20315 11485 0,'0'24'120,"0"26"-97,0-25-8,0 0-12,25-1 8,-25 1 4,0 25-10,0-25 5,0-1 0,0 26 0,25 0 5,-25-26-10,0 26 12,0 0-9,24-26 7,-24 1-5,0 0 1,0 0 4,0 0-4,0-1 3,0 1 42</inkml:trace>
    </iact:actionData>
  </iact:action>
  <iact:action type="add" startTime="78126">
    <iact:property name="dataType"/>
    <iact:actionData xml:id="d45">
      <inkml:trace xmlns:inkml="http://www.w3.org/2003/InkML" xml:id="stk45" contextRef="#ctx0" brushRef="#br1">23664 11559 0,'24'0'223,"26"0"-213,-25 0 1,24 0 6,-24 0 2,25 0-17,-25 0 12,24 0-7,26 0 5,-26 0-4,-24 0 9,25 0-15,-25 0 10,49 0-4,-49 0 13,49-25-9,-49 25 5,0-25-10,24 1 3,26 24-5,-50 0 11,-1-25-6,1 0 1,0 25-1,0-25-6,0 25 5,-25-25 8,24 25-7,1-24-1,0-1 4,0 0 0,0 0-3,-1 0-1,1 1 6,-25-1-8,25 0 10,0 0-15,-25-25 14,0 26-4,25-1-4,-25 0-4,0 0 14,25 0-15,-25 1 6,24-1 1,-24 0 7,0 0-7,0 0-7,25-24 7,-25 24 7,0 0-4,0-24-12,0-1 9,0-24 6,25 24-6,-25 0 0,0 1 2,0-1-4,0 25-3,0-49 11,0 49-7,0 0-4,0 1 11,0-26-6,0 25 0,0 0-5,0-24 5,0 24 12</inkml:trace>
    </iact:actionData>
  </iact:action>
  <iact:action type="add" startTime="80278">
    <iact:property name="dataType"/>
    <iact:actionData xml:id="d46">
      <inkml:trace xmlns:inkml="http://www.w3.org/2003/InkML" xml:id="stk46" contextRef="#ctx0" brushRef="#br1">25450 11137 0,'0'25'105,"0"0"-100,0 0 21,0 24-22,0-24 6,0 25 7,0-1-13,0 1 12,-25-25-11,25 0 4,0 24 6,0-24-2,0 0-10,-25 24 13,25-24-6,0 25-1,0-1-4,0-24 11,0 25-3,0-25-4,0-1-7,0 1 15,0 0-7,0 0-6,0 0 42,0-50 191</inkml:trace>
    </iact:actionData>
  </iact:action>
  <iact:action type="add" startTime="81954">
    <iact:property name="dataType"/>
    <iact:actionData xml:id="d47">
      <inkml:trace xmlns:inkml="http://www.w3.org/2003/InkML" xml:id="stk47" contextRef="#ctx0" brushRef="#br1">23763 7218 0,'0'-25'86,"25"25"-32,24-24-42,1-1 1,-25 25-6,24 0 4,1 0-2,-25 0 0,0-25 6,24 25-8,-24 0 11,0 0 10,0 0-26,-1 0 8,1 0 1,0 0-1,0 0 7,0 0-14,-1 0 7,51 0 1,-50 25 18,24-25-22,-24 0 15,0 25-20,0-25 14,-1 24-4,-24 1-3,50-25 1,-50 25 0,25 0 4,-25 0 12,25-1-22,-1 1 11,1 0-3,0 0-5,-25 24 7,50 1-3,-26-25-3,-24 0 3,25-1-3,-25 1-2,25 0 10,0 0-7,-25 24 3,25-24-10,0 25 16,-25-1-9,0-24-5,24 0 13,1 49-9,-25 1-3,25-25 11,-25-1-6,0-24-6,0 25 6,25-1 6,-25-24-1,0 0-5,0 0 18,0-1-26,0 1 38,0 0-30,0 0 13,0 0-4,0-1 10,0 1 1,0 0-7,0 0 32,0 0-25,0-1 2,0 1-19</inkml:trace>
    </iact:actionData>
  </iact:action>
  <iact:action type="add" startTime="83883">
    <iact:property name="dataType"/>
    <iact:actionData xml:id="d48">
      <inkml:trace xmlns:inkml="http://www.w3.org/2003/InkML" xml:id="stk48" contextRef="#ctx0" brushRef="#br1">25400 6350 0,'0'50'91,"0"-26"-74,0 1-9,0 25 3,0-1-7,0 26 5,0-50 7,0-1-3,0 1-4,0 25-6,0-25 33,0-1-21,0 1-5,0 0 2,0 0-3,0 0 0,0 24 10,0-24-17,0 0 8,0 0 6,0 24-7,0-24 5,0 0-3,0 0 0,0 0 19,0-1 29</inkml:trace>
    </iact:actionData>
  </iact:action>
  <iact:action type="add" startTime="89409">
    <iact:property name="dataType"/>
    <iact:actionData xml:id="d49">
      <inkml:trace xmlns:inkml="http://www.w3.org/2003/InkML" xml:id="stk49" contextRef="#ctx0" brushRef="#br1">22076 14858 0,'0'50'60,"0"24"-50,0 50 0,0-25-1,0-24 2,0-1 4,0 25-11,0-49 6,0 0 1,0-26-1,0 1 8,0 0-14,0 0 14,0 0 12</inkml:trace>
    </iact:actionData>
  </iact:action>
  <iact:action type="add" startTime="90215">
    <iact:property name="dataType"/>
    <iact:actionData xml:id="d50">
      <inkml:trace xmlns:inkml="http://www.w3.org/2003/InkML" xml:id="stk50" contextRef="#ctx0" brushRef="#br1">21853 15453 0,'0'-24'2,"50"-1"15,-1 0-8,26 0-7,49-25 14,0 26-5,24-26-2,-48 25-4,-1 0 11,-50 25-6,1 0-6,-25 0 24,0 0-8,0 0-8</inkml:trace>
    </iact:actionData>
  </iact:action>
  <iact:action type="add" startTime="91297">
    <iact:property name="dataType"/>
    <iact:actionData xml:id="d51">
      <inkml:trace xmlns:inkml="http://www.w3.org/2003/InkML" xml:id="stk51" contextRef="#ctx0" brushRef="#br1">23168 14784 0,'0'24'56,"0"51"-53,0 24 8,-25 25 4,25-50-10,0 1 11,-25-1-12,0 26 6,0-26 1,25-49 6,0 0-15,0 24 8,0-24 1,0 0 19,0 0-9,25-25 95,0 0-111,0 0 4,0 0 2,-1 0 6,1 0-15,25 0 21,-25 0-3,-1 0 8,1 0 1,0 0-27,0 0 34,0 0-22,-1 0 33,1 0-34</inkml:trace>
    </iact:actionData>
  </iact:action>
  <iact:action type="add" startTime="92347">
    <iact:property name="dataType"/>
    <iact:actionData xml:id="d52">
      <inkml:trace xmlns:inkml="http://www.w3.org/2003/InkML" xml:id="stk52" contextRef="#ctx0" brushRef="#br1">23440 15627 0,'0'25'69,"0"24"-47,0 26-13,0-1 7,0 25-11,0 1 10,0-51-10,0 1 13,0-25-16,0-1 8,0 1 1,0 0 5,0 0 24</inkml:trace>
    </iact:actionData>
  </iact:action>
  <iact:action type="add" startTime="93853">
    <iact:property name="dataType"/>
    <iact:actionData xml:id="d53">
      <inkml:trace xmlns:inkml="http://www.w3.org/2003/InkML" xml:id="stk53" contextRef="#ctx0" brushRef="#br1">24085 15528 0,'75'0'161,"98"0"-141,-123 0 4,24 0-23,-24 0 4,0 0 7,-26 0-4,1 0 6,0 0 3,0 0 3</inkml:trace>
    </iact:actionData>
  </iact:action>
  <iact:action type="add" startTime="94843">
    <iact:property name="dataType"/>
    <iact:actionData xml:id="d54">
      <inkml:trace xmlns:inkml="http://www.w3.org/2003/InkML" xml:id="stk54" contextRef="#ctx0" brushRef="#br1">24061 15726 0,'24'0'49,"1"0"-39,25 0 1,-1 0 5,26 0-13,-26 0 14,26 0-13,-1 0 12,1 0-12,-26 0 13,1 0-14,-1 0 14,-24 0-13,0 0 14,0 0-16,0 0 64</inkml:trace>
    </iact:actionData>
  </iact:action>
  <iact:action type="add" startTime="96044">
    <iact:property name="dataType"/>
    <iact:actionData xml:id="d55">
      <inkml:trace xmlns:inkml="http://www.w3.org/2003/InkML" xml:id="stk55" contextRef="#ctx0" brushRef="#br1">25598 14957 0,'-49'0'26,"24"0"-11,0 0 14,0 0-14,1 0 11,-1 0 0,0 0-6,0 50-9,0-25-1,1-1-7,-1 26 16,0 0-4,25-26 11,0 1-3,0 0-21,0 0 14,0 0-5,0-1-2,25 1 7,0-25-11,24 50 11,1-25-13,-1 0 15,26 24-14,-50-24 5,24 0 7,1-25 5,-50 25-18,25-25 8,-25 24 4,24-24-11,-24 25 7,25 0 12,0-25-15,-25 25 6,0 0 9,0-1-13,0 1-1,0 0 2,0 25-1,0-26 1,0 1-2,0 25 0,0-25 13,0-1-20,-25 1 9,-24-25-1,24 25 1,0-25-2,-25 25 1,26-25 0,-1 0 1,0 0 4,0 0-11,0 0 12,1-25 19,24 0-12,0 0-15,0 1 2,0-1 6,0 0-8,0 0 4,0 0-8,24-24 7,1 24 4,0-25-7,0 1-1,24 24 4,-49-25-2,25 26 6,0-1-7,-25 0 4,25 0-5,-25-24 5,25-1-4,-1 0 1,1 1 3,-25 24-4,0 0 7,0 0-11,25 0 17,-25 1-4,0-1-8,0 0 13,0 0-20,0 0 26,0 1-26,0-1 26,-25 0 11,0 25-24,1 0 0,24-25-4,-25 25-1,0 0 19,0 0 23,0 0-31,1 0 69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5942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4-30T14:32:40.1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249">
    <iact:property name="dataType"/>
    <iact:actionData xml:id="d0">
      <inkml:trace xmlns:inkml="http://www.w3.org/2003/InkML" xml:id="stk0" contextRef="#ctx0" brushRef="#br0">6474 4142 0,'0'25'1020,"0"0"-1009,0 0 4,0 0 30,0-1 52,0 1-88,0 0 1,0 0 35,0 0-19,0-1-16,0 1 25,0 0 1873,0 25-1877,0-26-12,0 26-8,0-25 9,0 0 0,0-1 10,0 1-20,0 0 2,0 25 7,0-26 1,0 1-10,0 0 0,0 0 6,0 25 3,0-26 3,0 26-19,0-25 19,0 0-3,0-1 6,0 1-20,0 0 21,0 0-1,0 0-5,0-1-9,0 1 17,0 0-27,0 0 20,0 0-6,0-1 6,0 1-7,0 25 6,0-25 6,0-1-7,0 1-12,0 0 12,0 0 7,0 0-12,0-1-3,0 1 8,0 0 2,0 99 257,-74 75-263,74-125-5,-25 0 4,25 1-3,0-26-5,-25 26 6,25-26-5,-25 26 4,25-1-1,0-24 12,0-25-21,0 24 6,0-24 3,-25 25 0,25-26 0,-24 1 0,24 25 4,0-25-7,0-1 12,0 1-9,0 0 1,0 25 8,-25-50-8,25 25 5,0-1-4,0 1-9,0 0 16,0 0 2,0 24-12,0-24 1,0 0 6,0 0-11,0 24 16,0-24-2,0 0-4,0 0 0,0 0-5,0-1 7,25-24 4,-25 25-17,0 0 11,24-25-1,-24 25 23,25-25-32,-25 25 14,25-1 47,-25 1-20,0 0-16,25-25 212,0 0-222,-1 0-10,1-74 1</inkml:trace>
    </iact:actionData>
  </iact:action>
  <iact:action type="add" startTime="11380">
    <iact:property name="dataType"/>
    <iact:actionData xml:id="d1">
      <inkml:trace xmlns:inkml="http://www.w3.org/2003/InkML" xml:id="stk1" contextRef="#ctx0" brushRef="#br0">8037 4068 0,'0'25'60,"0"0"-49,0-1 3,0 1-8,0 0 4,0 25-1,0 24 7,0-24-11,0-1 4,0 26 2,0-26 4,0 1-5,0-25 0,0 49-4,0-24 8,0 49-9,0-25 11,0 1-11,0 24 9,0 0-2,0 0-2,0-49-5,25 0 9,-25 24-8,24 0 9,-24 1-6,0-1-3,25 25 4,-25-24 0,0-25 5,0-1-4,25 1-7,-25-1 11,0-24-4,0 0-1,0 0-6,0 24 13,0-24-3,0 0-4,0 0 15,0 0-20,0-1 31,0 1-21,0 0-6,0 0 2,0 24 5,0-24-10,0 0 2,0 25 12,0-1-19,0 1 9,0-1 1,0-24 0,0 0 4,0 25-13,0-26 9,0 1 11,0 0-21,0 25 7,0-25 1,0-1 1,0 26 11,0-25-4,0 0-15,0-1 9,0 1 15,0 0-7,0 25-14,0-26 6,0 1-2,0 0 6,0 0 17,0 0 13,0-1 0,0 1 42,0 0-53,0 0 49,0 0-80,-25-1 7,25 1 1,0 0 5</inkml:trace>
    </iact:actionData>
  </iact:action>
  <iact:action type="add" startTime="13814">
    <iact:property name="dataType"/>
    <iact:actionData xml:id="d2">
      <inkml:trace xmlns:inkml="http://www.w3.org/2003/InkML" xml:id="stk2" contextRef="#ctx0" brushRef="#br0">9674 4192 0,'0'0'1,"-25"0"9,-25 0 0,26 0 0,-51 0 0,26 0 0,-1 0 0,25 0 1,0 0-1,-24 0 0,24 0 0,-25 0 0,26 0 0,-26 0-1,25 0 6,0 0-1,1 0-13,-1 0 9,0 0 1,0 0-2,-25 0 12,26 0-1,-1 0-6,-25 0 8,25 0 9,1 0-11,-1 0-16,0 0 16,0 0-9,0 0-2,1 0 7,-1 0 4,0 0 12,0 0-23,0 0-4,-24 0 21,24 0-17,0 0 24,0 0-25,1 0 6,-1 0 2,-25 0 5,25 0-7,1 0 12,-1 0-15,0 0 10,0 0 29,0 0 23,1 0-33,-1 0 21,0 0-31,0 0 7</inkml:trace>
    </iact:actionData>
  </iact:action>
  <iact:action type="add" startTime="15945">
    <iact:property name="dataType"/>
    <iact:actionData xml:id="d3">
      <inkml:trace xmlns:inkml="http://www.w3.org/2003/InkML" xml:id="stk3" contextRef="#ctx0" brushRef="#br0">8062 7466 0,'24'0'98,"1"0"-95,25 0 7,-1 0 1,1 0-2,0-25 2,-1 25-1,1 0-1,24-24 9,-49 24-15,25 0 7,-26 0-1,51 0 2,-50 0-1,-1 0 0,1 0 1,25 0-1,-25 0 17,49-25-19,-49 25-3,24 0 18,-24 0-12,0 0 5,25 0-16,-25 0 16,-1 0-11,1 0 6,0 0 8,0 0 19,24 0-23,-24 0-7,0 0 9,0 0-8,24 0 12,-24 0 0,0 0 2,0 0-13,0 0 0,-1 0 6,1 0 4,0 0-16,0 0 22,0 0-3,-1 0-9,1 0-5,0 0 15,0 0 2</inkml:trace>
    </iact:actionData>
  </iact:action>
  <iact:action type="add" startTime="18218">
    <iact:property name="dataType"/>
    <iact:actionData xml:id="d4">
      <inkml:trace xmlns:inkml="http://www.w3.org/2003/InkML" xml:id="stk4" contextRef="#ctx0" brushRef="#br0">9699 4167 0,'0'25'102,"0"0"-82,0 0-4,0 24-13,0 26 8,0-26-1,0 50-1,0-24 3,0-1-3,0 1 2,0-1 4,0-24-11,0 24 7,0-24-2,0 49 7,0 0-11,0 0 5,0-24 0,0-1 0,0 1 6,0-1-7,0-24-4,0-1 5,0 26 8,0-26-15,0 75 13,24-49-12,-24-26 5,0 26 2,25-26 6,0 26-14,-25-50 13,0 24-4,0 1-10,0-25 8,0-1 7,25 1 3,-25 0 0,0 0 1,0 0-11,0-1 5,0 1-6,0 0 12,0 25-20,0-26 14,0 1-8,0 25 0,0-1 4,0 26 6,0-25-16,0-26 10,0 1 5,0 25-13,0-25 24,0 49-23,-25-24 13,0-1-8,0 1 1,25-1 0,-24 1-6,24-25 14,-25 0-9</inkml:trace>
    </iact:actionData>
  </iact:action>
  <iact:action type="add" startTime="20551">
    <iact:property name="dataType"/>
    <iact:actionData xml:id="d5">
      <inkml:trace xmlns:inkml="http://www.w3.org/2003/InkML" xml:id="stk5" contextRef="#ctx0" brushRef="#br0">11261 5928 0,'-24'0'51,"-1"0"-25,-25 0-12,25 0 5,0 0-3,1 0-11,-26 0 7,25 0 11,0 0-18,1 0 16,-1 0-6,0 0-11,0 0 23,0 0-18,1-24 2,-1 24-7,0 0 6,-25 0 0,26 0 17,-51-25-24,50 25 8,-24 0 15,24 0-5,-25-25-12,26 25-5,-1 0 7,0 0 3,-25 0 1,26 0 5,-26 0-5,0 0-3,1 0 1,24 0 8,0 0-20,0 0 14,-24 0-12,-1 0 9,25 0-1,-24 0 0,24 0-3,-25 0 1,25 0 5,1 0 2,-26 0-15,25 0 8,0 0 1,1 0 3,-1 0 3,0 0-8,0 0-4,0 0 10,1 0-4,-1 0-3,-25 0 8,1 0-10,24 0 7,0 0 4,-25 0-14,1 0 8,-1 0 0,25 0 6,-24 0-11,24 0 11,0 0-5,-24 0-8,-1 0 7,-25 0 1,26 0 4,24 0-11,-25 0 14,1 0-9,-1 0-5,1 0 6,24 0 5,-25 0-4,1 0-8,-1 0 8,-24 0-1,-1 0 5,-24 0-3,25 0-9,-1 0 8,26 0-1,-26 0 0,1 0 6,-1 0-6,1 0 0,24 0-6,25 25 5,1-25 9,-1 0-5,-25 0 361,-24 0-353,24 0-11,-24 0 0,24 0 6,-24 0-12,-1 0 11,26-25-10,-1 25 11,25 0-12,-49 0 12,24-25-11,-24 25 9,24-25-8,1 25 4,-1-25 0,0 25 7,-24 0-14,49 0 7,-24-24 0,24 24 0,-25 0 6,-24 0-6,24-25-5,1 25 11,24 0-12,-25 0 7,1 0-2,24 0 1,0 0-1,-25 0 12,26 0-5,-1 0-6,0-25 11,0 25-11,0 0 0,-24 0-6,-1-25 22,25 25-16,-24 0 11,24 0-1,0 0 12,0 0 7,0 0-35,1 0 13,-26 0-3,25 0 1,-24 0-5,24 0 1,0 0-2,0 0 5,0 0 2,1 0-6,-1 0 11,-25 0-1,25 0-9,-24 0 2,24 0 2,0 0-8,0 0 5,1 0 11,-1 0-20,0 0 34,0 0-32,0 0 14,1 0-9,-1 0 6,0 0-5,0 0 0,0 0-9,1 0 14,-1 0-4,0 0 4,0 0 28,0 0 18</inkml:trace>
    </iact:actionData>
  </iact:action>
  <iact:action type="add" startTime="40954">
    <iact:property name="dataType"/>
    <iact:actionData xml:id="d6">
      <inkml:trace xmlns:inkml="http://www.w3.org/2003/InkML" xml:id="stk6" contextRef="#ctx0" brushRef="#br0">6672 2580 0,'-24'0'50,"-1"0"-34,0 0 3,0 0 1,0 0-15,1 0 6,-1 0-1,0 0 10,25 24-4,-25-24-12,25 25 17,-25-25-11,25 25-1,0 0 2,0 0-1,-24 0-1,24-1 1,0 1 11,0 25-11,0-25 1,0 24-1,49 1 0,-24-1 5,25-24-5,24 25-5,75 24 9,25 1-3,-75-51-6,0 1 9,-49 0-8,-26 0 9,1-25-10,0 0 4,0 25 8,-25-1-12,25-24 10,-1 0 15,-24 25-10,0 0 0,0 0-14,0 0 24,0-1-5,0 1 0,0 0-14,0 0 14,-49 0-15,24-1 0,-25-24-5,1 25 10,24-25-9,0 0 3,0 0 6,1 0-10,-1 0 11,0 0-2,0 0-3,0 0 4,1-25-5,-1 1 0,-25 24-5,50-25 4,-50 25 1,50-25 2,-24 25-2,-1-25 0,0 25 0,0-25 15,25 1-4,-25-1-17,1 0 12,24 0-12,-25 0 6,25 1 5,0-1-4,0 0-7,0-25 12,0 26-11,0-1 10,0 0-10,0 0 16,0-24-2,0 24 1,0 0 1,0 0-12,25 0 12,-25 1-11,24 24 9,-24-25-2,0 0-13,25 25 17,-25-25-6,0 0 10,0-24-6,0 24 2,0-25 0,0 26-2,0-1-9,-25 0 2,25 0-3,-24 25 21,24-25-20,-25 0 21,25 1-11,-25 24-10,0 0 0,0 0 26,25-25-31,-24 25 5,-1 0 20,0 0-10,25-25-5,-25 25 0,0 0 26</inkml:trace>
    </iact:actionData>
  </iact:action>
  <iact:action type="add" startTime="49830">
    <iact:property name="dataType"/>
    <iact:actionData xml:id="d7">
      <inkml:trace xmlns:inkml="http://www.w3.org/2003/InkML" xml:id="stk7" contextRef="#ctx0" brushRef="#br0">6300 13717 0,'25'0'90,"0"0"-80,0 0 10,24 0-10,1 0 4,0 0-3,-1 0 0,26 0-2,-1 0-3,-24 0 9,-1 0-5,1 0-5,-25 0 10,0-25-5,24 25-1,1 0 2,-25 0-1,24 0 11,-24 0-11,25 0-1,-26 0 1,51 0-4,-26 0 5,1 0 2,0 0-1,-26 0-2,1 0-1,25 0-3,-25 0 11,-1 0-15,1 0 14,25 0 4,-25 0-11,-1 0-3,26 0 4,0 0 0,-26 0 1,1 0-1,25 0-1,-1 0 8,-24 0-8,0 0-4,25 0 10,-1 0-5,1 0 1,0 0-7,-26 0 7,1 0 6,0 0-14,0 0 7,24-25 5,1 25-6,-25 0-3,0 0 9,24 0-10,-24 0 10,0 0-9,0 0 9,24 0-5,-24 0 1,0-24-2,24 24-4,-24 0 4,0 0 7,25 0-10,-1 0 9,1 0-6,-25 0-3,24-25 4,1 25 0,-25 0 10,0 0 5,-25-25-20,24 25 10,1 0-5,25 0 1,-25 0-6,-1 0 4,26 0 8,0 0-13,-26 0 21,1 0-15,25 0 5,-25 0 5,-1 0-10,1 0 6,0 0 4,0 0 5,0 0-4,-1 0-11,1 0 1,0 0 8,0 0 6,0 0-10,-1 0 51</inkml:trace>
    </iact:actionData>
  </iact:action>
  <iact:action type="add" startTime="53485">
    <iact:property name="dataType"/>
    <iact:actionData xml:id="d8">
      <inkml:trace xmlns:inkml="http://www.w3.org/2003/InkML" xml:id="stk8" contextRef="#ctx0" brushRef="#br0">8062 10567 0,'0'25'125,"0"-1"-121,0 51 7,0 24 5,0 50-5,0 24-2,0-98-4,0 24 10,0 25-10,0 0 5,0 0-1,0 25 8,0 99-7,0-99-1,0-75 3,0 50-8,0 75 12,0-1-8,0 50-4,0-24 14,0-1-15,0-50 13,-25-49-11,25 0 10,-25 50-4,25 24-7,0-24 6,-50 25 0,50-26 0,0-74 2,-25-49-4,1 24 2,24 1 1,-25-26 4,25 1-11,0-25 13,0 0-8,0 124 249,0 123-230,0-197-26,25-1 13,-25 1-11,0-26 13,0 26-13,24-1 12,-24 0-7,0 1-4,25-1 11,0 1-5,-25-26-7,0 1 12,0-25-6,0 24-5,0-24 4,25 0 7,-25 25-6,0-26 4,0 1 1,0 0-2,0 0 1,0 0 25,0-1 169,0 1-182,0 0-8,0 25-7,0-26 7,0 26-16,0-25 14,0 0 4,0-1 0</inkml:trace>
    </iact:actionData>
  </iact:action>
  <iact:action type="add" startTime="56483">
    <iact:property name="dataType"/>
    <iact:actionData xml:id="d9">
      <inkml:trace xmlns:inkml="http://www.w3.org/2003/InkML" xml:id="stk9" contextRef="#ctx0" brushRef="#br0">9699 13643 0,'0'74'100,"0"-49"-78,0 24-21,0 1 7,0 24 3,0 26 1,0 24-5,-25 0 5,25 0-3,0-25 3,0-25-5,0 1 4,0-26-1,0 26-1,0-26 2,0 26-1,0-1 0,0 1 7,0-1-14,0-24 8,-25 49 4,25-50-5,0 1 0,0 0-5,0-25 11,0 24-6,0 1-1,0-25 2,0 24 9,0-24-9,-25 25-7,25-26 5,0 51 2,0-1 0,0-24 5,0-25-7,-25 24-4,25 1 11,0-1-12,0-24 11,0 25-10,0-25 4,-24 24 1,24-24 6,0 0-11,0 24 12,0-24-8,-25 0 1,25 0 0,0 0-6,0 0 7,0 24-1,0 1 6,0-25-12,0 24 6,0 1 0,0-1 6,0-24-6,0 25 5,0-25 5,0-1 36,0 1 46,0 0-87,0 0 19,0 0 17</inkml:trace>
    </iact:actionData>
  </iact:action>
  <iact:action type="add" startTime="59321">
    <iact:property name="dataType"/>
    <iact:actionData xml:id="d10">
      <inkml:trace xmlns:inkml="http://www.w3.org/2003/InkML" xml:id="stk10" contextRef="#ctx0" brushRef="#br0">11286 13643 0,'0'24'33,"0"1"-16,0 0 8,0 25-11,0-26-3,0 1 5,0 50-12,0-51 6,0 26-1,0-25 9,0 0-15,0 24 7,0 1 2,0-1-4,0 1 2,0 0 0,0-26 6,0 26-4,0 25-10,0-26 15,0-24-6,0 0-3,0 24 4,0-24-9,0 0 12,0 0-3,0 24-8,0 1 12,0 0-13,0-1 8,0 26-1,0-1 4,0-24-8,0-1 10,0 1-6,0 24 1,0-49-2,0 0 1,0 0 5,0 24-14,0 1 15,0-25-14,0 0 15,0 24-13,0 1 6,0-25 3,25 24 4,-25 1-16,0-1 15,0 1-12,0-25 6,0 0 9,0 49-11,0-49-5,0 0 8,0-1 2,0 26-6,0-25 19,0 0-16,0-1 0,0 26-6,0-25 7,0 0 4,0 24-6,0 1 2,0-1-7,0 1 6,0-25 6,0 0-6,0 0 2,0-1-9,0 1 13,0 0 4,0 0-15,0 0 11,0-1-13,0 26 24,0-25-17,0 0-6,0-1 27,0 1-11,0 0-5,0 0-12,0 0 15,0-1-4,0 1 16,0 0-10,0 0 311,0 0-187,0-1-134,0 1 0,0 0 10,0 0 26,0 0 5</inkml:trace>
    </iact:actionData>
  </iact:action>
  <iact:action type="add" startTime="62723">
    <iact:property name="dataType"/>
    <iact:actionData xml:id="d11">
      <inkml:trace xmlns:inkml="http://www.w3.org/2003/InkML" xml:id="stk11" contextRef="#ctx0" brushRef="#br0">6276 12154 0,'49'0'159,"-24"0"-150,25 0-6,24 0 14,-24 25-13,24-25 11,-24 0-2,24 0-10,-24 25 13,-26-25-13,26 0 8,0 0 5,24 0-13,1 0 14,-26 0-8,-24 0 3,25 0-9,-26 0 13,51 0-7,-26 0 3,-24 0-3,0 0-5,25 0 7,-1 0 4,1 0-4,-1 0 11,1 0-20,0 0 13,-26 0-5,26 0 1,-25 0-1,24 0-1,-24 0-3,0 0 10,25 0-5,-1 0 0,1 0-9,-25 0 13,24 0-3,-24 0-3,0 0-4,0 0 10,0 0-4,49 0-7,-49 0 11,24 0-9,-24-25 9,25 25-6,-25 0-4,-1 0 11,1 0-6,25 0 0,-1 0-6,-24 0 13,25 0-14,-25 0 15,24 0-14,-24 0 5,0-25 1,0 25 1,-1-25 4,26 25-4,-25 0 3,24 0-4,1 0 9,-25 0-8,0 0 5,0 0-12,-1 0 6,1 0 7,0 0 5,25 0-20,-26-24 15,1 24-14,0 0 7,25-25 0,-1 25 17,-24 0-1,0 0-2,0-25-5,-1 25-14,1 0 20,25 0-4,-25 0 4,-1 0-9,1 0-13,0 0 19,0 0 24,0 0-12,-1 0-7,1 0 6,0 0 17,0 0 7,0 0 24</inkml:trace>
    </iact:actionData>
  </iact:action>
  <iact:action type="add" startTime="65813">
    <iact:property name="dataType"/>
    <iact:actionData xml:id="d12">
      <inkml:trace xmlns:inkml="http://www.w3.org/2003/InkML" xml:id="stk12" contextRef="#ctx0" brushRef="#br0">6226 15280 0,'223'24'171,"50"26"-148,-174-50-15,-24 25 3,24-25-2,25 25 1,-25-25 1,0 0-1,-24 0-1,24 0 2,-49 0 4,-1 0-10,-24 0 5,49 0 0,1 0 6,24 0-12,-25 0 12,1 0-12,24 0 11,75 0-10,-75 0 11,50 0-6,0 0 0,24 0-5,26 25 10,-50-25-11,-25 0 13,-25 24-13,50-24 11,-25 0-9,24 0 9,-73 0-11,24 0 7,-49 25-1,24 0 6,25-25-6,-49 0 0,24 25 1,1-25-3,-1 0 4,-24 0-3,24 0 1,-24 0 2,-1 0-4,1 0 3,49 0-1,-24 0-6,-26 0 13,1 0-14,-1 0 14,-24 0-8,25 0 4,-25 0-4,24 0 0,1 0-5,24 0 12,-24 0-12,24 0 6,-24 0 0,0 0 1,-1 0 4,1 0-5,-25 0-5,-1 0 5,1 0 6,25 0-7,-25 0 2,-1 0-7,26 0 6,-25 0 7,24 0-7,1 0-7,-25 0 16,24 0-17,1 0 25,-25 0-24,0 0 13,0 0-7,-1 0 2,1 0 0,0 0-8,0 0 24,0 0-14,24 0 14,-24 0-7,25 0-10,-26 0 1,1 0-1,0 0-1,25 0 6,-26-25 11,26 25-23,-25 0 18,0 0-11,-1 0 1,1 0 5,25 0 5,-25 0-2,-1 0-10,1-25 13,0 25-12,0 0 13</inkml:trace>
    </iact:actionData>
  </iact:action>
  <iact:action type="add" startTime="69620">
    <iact:property name="dataType"/>
    <iact:actionData xml:id="d13">
      <inkml:trace xmlns:inkml="http://www.w3.org/2003/InkML" xml:id="stk13" contextRef="#ctx0" brushRef="#br0">7094 11584 0</inkml:trace>
    </iact:actionData>
  </iact:action>
  <iact:action type="add" startTime="70253">
    <iact:property name="dataType"/>
    <iact:actionData xml:id="d14">
      <inkml:trace xmlns:inkml="http://www.w3.org/2003/InkML" xml:id="stk14" contextRef="#ctx0" brushRef="#br0">9004 11509 0</inkml:trace>
    </iact:actionData>
  </iact:action>
  <iact:action type="add" startTime="70933">
    <iact:property name="dataType"/>
    <iact:actionData xml:id="d15">
      <inkml:trace xmlns:inkml="http://www.w3.org/2003/InkML" xml:id="stk15" contextRef="#ctx0" brushRef="#br0">6573 13295 0</inkml:trace>
    </iact:actionData>
  </iact:action>
  <iact:action type="add" startTime="71660">
    <iact:property name="dataType"/>
    <iact:actionData xml:id="d16">
      <inkml:trace xmlns:inkml="http://www.w3.org/2003/InkML" xml:id="stk16" contextRef="#ctx0" brushRef="#br0">8235 13271 0</inkml:trace>
    </iact:actionData>
  </iact:action>
  <iact:action type="add" startTime="72286">
    <iact:property name="dataType"/>
    <iact:actionData xml:id="d17">
      <inkml:trace xmlns:inkml="http://www.w3.org/2003/InkML" xml:id="stk17" contextRef="#ctx0" brushRef="#br0">7441 14064 0</inkml:trace>
    </iact:actionData>
  </iact:action>
  <iact:action type="add" startTime="72913">
    <iact:property name="dataType"/>
    <iact:actionData xml:id="d18">
      <inkml:trace xmlns:inkml="http://www.w3.org/2003/InkML" xml:id="stk18" contextRef="#ctx0" brushRef="#br0">8409 14064 0</inkml:trace>
    </iact:actionData>
  </iact:action>
  <iact:action type="add" startTime="73630">
    <iact:property name="dataType"/>
    <iact:actionData xml:id="d19">
      <inkml:trace xmlns:inkml="http://www.w3.org/2003/InkML" xml:id="stk19" contextRef="#ctx0" brushRef="#br0">10096 14486 0</inkml:trace>
    </iact:actionData>
  </iact:action>
  <iact:action type="add" startTime="74273">
    <iact:property name="dataType"/>
    <iact:actionData xml:id="d20">
      <inkml:trace xmlns:inkml="http://www.w3.org/2003/InkML" xml:id="stk20" contextRef="#ctx0" brushRef="#br0">11609 14486 0</inkml:trace>
    </iact:actionData>
  </iact:action>
  <iact:action type="add" startTime="74952">
    <iact:property name="dataType"/>
    <iact:actionData xml:id="d21">
      <inkml:trace xmlns:inkml="http://www.w3.org/2003/InkML" xml:id="stk21" contextRef="#ctx0" brushRef="#br0">11708 15900 0</inkml:trace>
    </iact:actionData>
  </iact:action>
  <iact:action type="add" startTime="75700">
    <iact:property name="dataType"/>
    <iact:actionData xml:id="d22">
      <inkml:trace xmlns:inkml="http://www.w3.org/2003/InkML" xml:id="stk22" contextRef="#ctx0" brushRef="#br0">9947 16049 0</inkml:trace>
    </iact:actionData>
  </iact:action>
  <iact:action type="add" startTime="76356">
    <iact:property name="dataType"/>
    <iact:actionData xml:id="d23">
      <inkml:trace xmlns:inkml="http://www.w3.org/2003/InkML" xml:id="stk23" contextRef="#ctx0" brushRef="#br0">9203 16049 0</inkml:trace>
    </iact:actionData>
  </iact:action>
  <iact:action type="add" startTime="77084">
    <iact:property name="dataType"/>
    <iact:actionData xml:id="d24">
      <inkml:trace xmlns:inkml="http://www.w3.org/2003/InkML" xml:id="stk24" contextRef="#ctx0" brushRef="#br0">7516 16024 0</inkml:trace>
    </iact:actionData>
  </iact:action>
  <iact:action type="add" startTime="78446">
    <iact:property name="dataType"/>
    <iact:actionData xml:id="d25">
      <inkml:trace xmlns:inkml="http://www.w3.org/2003/InkML" xml:id="stk25" contextRef="#ctx0" brushRef="#br0">10319 12502 0,'0'24'107,"0"26"-103,0 24 6,0 1 6,25-1-5,-25 25-8,24-49 7,-24 0 6,0-26-5,0 26-2,0-25-5,0 0 7,0-1 16,25-24-23,-25 25 11,0 0 0</inkml:trace>
    </iact:actionData>
  </iact:action>
  <iact:action type="add" startTime="79355">
    <iact:property name="dataType"/>
    <iact:actionData xml:id="d26">
      <inkml:trace xmlns:inkml="http://www.w3.org/2003/InkML" xml:id="stk26" contextRef="#ctx0" brushRef="#br0">10542 12626 0,'25'-25'9,"0"0"12,-1 0-4,1 0-14,0 25 7,0-24 0,-25-1 7,25 25-13,-1 0 36,1 0 31,0 0-61,-25 25 1,25-1-3,-25 1 7,25 0-7,-25 0 3,24 0-3,-24-1 3,0 1-2,0 0 0,0 0 14,0 0-16,0-1 24,0 1-14,0 0-14,0 25 26,0-26-28,0 1 26,0 0-18,0 0-4,0 0 22,0-1-19,-24-24 14,24 25-7,-25-25 4,0 0 27,25 25-31,-25-25 7,0 0 7,25 25-21,-24-25 10,-1 0 25,25-25 48,0 0-71,0 0 16,0 1-14,0-1 48,25 25-29,-1 0-31,1 0 10,25 0-16,-25 0 21,-1 0-3,1 0 27,0 0-38,0 25 29,-25-1-30,49-24-7,-24 25 14,0 0-13,-25 0 11,25-25-4,-25 25-7,25-25 12,-25 24 25,24-24-26</inkml:trace>
    </iact:actionData>
  </iact:action>
  <iact:action type="add" startTime="90800">
    <iact:property name="dataType"/>
    <iact:actionData xml:id="d27">
      <inkml:trace xmlns:inkml="http://www.w3.org/2003/InkML" xml:id="stk27" contextRef="#ctx0" brushRef="#br0">13519 3274 0</inkml:trace>
    </iact:actionData>
  </iact:action>
  <iact:action type="add" startTime="92042">
    <iact:property name="dataType"/>
    <iact:actionData xml:id="d28">
      <inkml:trace xmlns:inkml="http://www.w3.org/2003/InkML" xml:id="stk28" contextRef="#ctx0" brushRef="#br0">14982 3398 0</inkml:trace>
    </iact:actionData>
  </iact:action>
  <iact:action type="add" startTime="93395">
    <iact:property name="dataType"/>
    <iact:actionData xml:id="d29">
      <inkml:trace xmlns:inkml="http://www.w3.org/2003/InkML" xml:id="stk29" contextRef="#ctx0" brushRef="#br0">16818 3423 0</inkml:trace>
    </iact:actionData>
  </iact:action>
  <iact:action type="add" startTime="94567">
    <iact:property name="dataType"/>
    <iact:actionData xml:id="d30">
      <inkml:trace xmlns:inkml="http://www.w3.org/2003/InkML" xml:id="stk30" contextRef="#ctx0" brushRef="#br0">18579 3398 0</inkml:trace>
    </iact:actionData>
  </iact:action>
  <iact:action type="add" startTime="95455">
    <iact:property name="dataType"/>
    <iact:actionData xml:id="d31">
      <inkml:trace xmlns:inkml="http://www.w3.org/2003/InkML" xml:id="stk31" contextRef="#ctx0" brushRef="#br0">19546 3373 0</inkml:trace>
    </iact:actionData>
  </iact:action>
  <iact:action type="add" startTime="96354">
    <iact:property name="dataType"/>
    <iact:actionData xml:id="d32">
      <inkml:trace xmlns:inkml="http://www.w3.org/2003/InkML" xml:id="stk32" contextRef="#ctx0" brushRef="#br0">21431 3547 0</inkml:trace>
    </iact:actionData>
  </iact:action>
  <iact:action type="add" startTime="97212">
    <iact:property name="dataType"/>
    <iact:actionData xml:id="d33">
      <inkml:trace xmlns:inkml="http://www.w3.org/2003/InkML" xml:id="stk33" contextRef="#ctx0" brushRef="#br0">23093 3398 0</inkml:trace>
    </iact:actionData>
  </iact:action>
  <iact:action type="add" startTime="98212">
    <iact:property name="dataType"/>
    <iact:actionData xml:id="d34">
      <inkml:trace xmlns:inkml="http://www.w3.org/2003/InkML" xml:id="stk34" contextRef="#ctx0" brushRef="#br0">23118 4862 0</inkml:trace>
    </iact:actionData>
  </iact:action>
  <iact:action type="add" startTime="99232">
    <iact:property name="dataType"/>
    <iact:actionData xml:id="d35">
      <inkml:trace xmlns:inkml="http://www.w3.org/2003/InkML" xml:id="stk35" contextRef="#ctx0" brushRef="#br0">23217 6102 0</inkml:trace>
    </iact:actionData>
  </iact:action>
  <iact:action type="add" startTime="100191">
    <iact:property name="dataType"/>
    <iact:actionData xml:id="d36">
      <inkml:trace xmlns:inkml="http://www.w3.org/2003/InkML" xml:id="stk36" contextRef="#ctx0" brushRef="#br0">23292 8260 0</inkml:trace>
    </iact:actionData>
  </iact:action>
  <iact:action type="add" startTime="101070">
    <iact:property name="dataType"/>
    <iact:actionData xml:id="d37">
      <inkml:trace xmlns:inkml="http://www.w3.org/2003/InkML" xml:id="stk37" contextRef="#ctx0" brushRef="#br0">23168 9674 0</inkml:trace>
    </iact:actionData>
  </iact:action>
  <iact:action type="add" startTime="102050">
    <iact:property name="dataType"/>
    <iact:actionData xml:id="d38">
      <inkml:trace xmlns:inkml="http://www.w3.org/2003/InkML" xml:id="stk38" contextRef="#ctx0" brushRef="#br0">23068 11584 0</inkml:trace>
    </iact:actionData>
  </iact:action>
  <iact:action type="add" startTime="103110">
    <iact:property name="dataType"/>
    <iact:actionData xml:id="d39">
      <inkml:trace xmlns:inkml="http://www.w3.org/2003/InkML" xml:id="stk39" contextRef="#ctx0" brushRef="#br0">21630 11336 0</inkml:trace>
    </iact:actionData>
  </iact:action>
  <iact:action type="add" startTime="104009">
    <iact:property name="dataType"/>
    <iact:actionData xml:id="d40">
      <inkml:trace xmlns:inkml="http://www.w3.org/2003/InkML" xml:id="stk40" contextRef="#ctx0" brushRef="#br0">19844 11286 0</inkml:trace>
    </iact:actionData>
  </iact:action>
  <iact:action type="add" startTime="105079">
    <iact:property name="dataType"/>
    <iact:actionData xml:id="d41">
      <inkml:trace xmlns:inkml="http://www.w3.org/2003/InkML" xml:id="stk41" contextRef="#ctx0" brushRef="#br0">18529 11410 0</inkml:trace>
    </iact:actionData>
  </iact:action>
  <iact:action type="add" startTime="106049">
    <iact:property name="dataType"/>
    <iact:actionData xml:id="d42">
      <inkml:trace xmlns:inkml="http://www.w3.org/2003/InkML" xml:id="stk42" contextRef="#ctx0" brushRef="#br0">17239 11509 0</inkml:trace>
    </iact:actionData>
  </iact:action>
  <iact:action type="add" startTime="106978">
    <iact:property name="dataType"/>
    <iact:actionData xml:id="d43">
      <inkml:trace xmlns:inkml="http://www.w3.org/2003/InkML" xml:id="stk43" contextRef="#ctx0" brushRef="#br0">14957 11212 0</inkml:trace>
    </iact:actionData>
  </iact:action>
  <iact:action type="add" startTime="107877">
    <iact:property name="dataType"/>
    <iact:actionData xml:id="d44">
      <inkml:trace xmlns:inkml="http://www.w3.org/2003/InkML" xml:id="stk44" contextRef="#ctx0" brushRef="#br0">13444 11336 0</inkml:trace>
    </iact:actionData>
  </iact:action>
  <iact:action type="add" startTime="108766">
    <iact:property name="dataType"/>
    <iact:actionData xml:id="d45">
      <inkml:trace xmlns:inkml="http://www.w3.org/2003/InkML" xml:id="stk45" contextRef="#ctx0" brushRef="#br0">13494 9922 0</inkml:trace>
    </iact:actionData>
  </iact:action>
  <iact:action type="add" startTime="109583">
    <iact:property name="dataType"/>
    <iact:actionData xml:id="d46">
      <inkml:trace xmlns:inkml="http://www.w3.org/2003/InkML" xml:id="stk46" contextRef="#ctx0" brushRef="#br0">13419 8310 0</inkml:trace>
    </iact:actionData>
  </iact:action>
  <iact:action type="add" startTime="110402">
    <iact:property name="dataType"/>
    <iact:actionData xml:id="d47">
      <inkml:trace xmlns:inkml="http://www.w3.org/2003/InkML" xml:id="stk47" contextRef="#ctx0" brushRef="#br0">13618 6722 0</inkml:trace>
    </iact:actionData>
  </iact:action>
  <iact:action type="add" startTime="111190">
    <iact:property name="dataType"/>
    <iact:actionData xml:id="d48">
      <inkml:trace xmlns:inkml="http://www.w3.org/2003/InkML" xml:id="stk48" contextRef="#ctx0" brushRef="#br0">13543 5135 0</inkml:trace>
    </iact:actionData>
  </iact:action>
  <iact:action type="add" startTime="112746">
    <iact:property name="dataType"/>
    <iact:actionData xml:id="d49">
      <inkml:trace xmlns:inkml="http://www.w3.org/2003/InkML" xml:id="stk49" contextRef="#ctx0" brushRef="#br0">16768 6424 0,'0'-24'113,"0"-1"-62,25 25-44,0-25 23,-25 0-20,49-24 5,-24 24-3,25 0-9,-26 0 25,1 25-15,0 0 16,0 0-9,49 0-13,-24 0 1,-1 0-2,-24 25 8,25 0-6,-25 0 3,-1-1 2,1-24-9,0 25 10,0-25 1,-25 25-13,0 0 11,25-25-5,-1 25 26,-24-1-29,0 26 11,0 0-4,25 24-3,-25-49-5,0 49 6,0-24 6,0 49-11,0-24 11,-25-26-12,1 1 5,-1-25 2,0 24 5,0-24-6,0 25 0,-24-26-6,24 1 11,0 0-3,-24 25-2,-1-26-1,0 26 2,26 0-7,-1-26 6,-25 1-1,25 0 2,-24 0 6,49 0-9,-25-1 3,0 1 9,0 0-10,1-25-5,24 25 10,-50-25-10,25 0 6,0 25 5,1-25-13,-26 0 18,25-50 39,25 0-43,0-24-14,0 49 6,0 0 2,0 1-1,0-1 21,25 0 19,0 25-24,0 0-22,-1 0 14,1 0-10,25 0-3,-25 0 11,49 0-12,-24 0 14,-26 0-17,26 25 11,0 0-3,49-1 7,-74 1-5,24 25-1,1-25 0,24 24 0,-24-49-7,-1 50 8,-24-25 4,0-25 0,0 24 1,0-24 26</inkml:trace>
    </iact:actionData>
  </iact:action>
  <iact:action type="add" startTime="114997">
    <iact:property name="dataType"/>
    <iact:actionData xml:id="d50">
      <inkml:trace xmlns:inkml="http://www.w3.org/2003/InkML" xml:id="stk50" contextRef="#ctx0" brushRef="#br0">18008 6226 0,'25'-25'97,"0"25"-92,0 0 3,-1 0 12,-24-25-1,25 25 4,0 0-13,0 0 20,0 0 16,-1 0-5,1 50-37,-25-25 22,25 0-23,-25-1 8,0 1-1,25 25 6,0-1-12,-25-24 6,0 25 1,0-25 16,0-1-24,0 26 18,0-25-1,0 24-4,0 1-3,0-25 14,0 24-18,0-24 1,0 0-5,0 0 11,0 0-6,0 0 2,0-1-10,0 26 19,-25-25 0,25 0 2,-25-1-8,25 1-13,-25-25 12,25 25-7,-49 0 12,49 0-4,-25-25-10,0 24 22,0-24-18,0 0-5,-24 0 22,24 25-15,-25-25 10,26 0-6,-1 0 18,0 0 9,25-25 24,0 1-32,0-1-9,0 0 5,25 25-29,0 0 43,-1 0-20,1-25-9,0 25-2,0 0 9,0 0-7,-1 0-2,1 0-4,-25 25 14,25-25-14,0 25 32,0-25-38,-1 25 25,1-25-18,-25 24 1,25 1-3,0-25 3,0 0-9,-25 25 15,24-25 14,1 0-10,-25 25 2,25-25 15,0 0 42,-25 25-77,25-25 135,-25 24-74,0 1 80,24-25-136,-24 25 4,25 0 12,-25 0-3,25-25 22,-25 24-15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B294D-A6E3-4EA1-93C3-4E7338997A22}" type="datetimeFigureOut">
              <a:rPr lang="en-IE" smtClean="0"/>
              <a:pPr/>
              <a:t>01/05/2020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87D097-CD85-4D70-A7E9-F9F4A3275395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1611611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It is different from length</a:t>
            </a:r>
            <a:r>
              <a:rPr lang="en-IE" baseline="0" dirty="0" smtClean="0"/>
              <a:t> or width, which measure a side of shape. Area is how much space a surface or shape covers. It can be very useful to know an objects area, for example if you were putting down a carpet in a sitting room, you find the area of the room, and then you know exactly how big the carpet needs to be!</a:t>
            </a:r>
          </a:p>
          <a:p>
            <a:r>
              <a:rPr lang="en-IE" baseline="0" dirty="0" smtClean="0"/>
              <a:t>Here we have a 1 euro coin, a maths copy, a hall door, and a stadium. 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7D097-CD85-4D70-A7E9-F9F4A3275395}" type="slidenum">
              <a:rPr lang="en-IE" smtClean="0"/>
              <a:pPr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2720646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Which of these would have the smallest area?</a:t>
            </a:r>
            <a:r>
              <a:rPr lang="en-IE" baseline="0" dirty="0" smtClean="0"/>
              <a:t> We have a door mat, a box of cereal, a flower bed, and a basketball court. We know that area is the amount of space a shape covers, so which of these is the smallest? Which would be the biggest? Check your answers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7D097-CD85-4D70-A7E9-F9F4A3275395}" type="slidenum">
              <a:rPr lang="en-IE" smtClean="0"/>
              <a:pPr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3137997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BB1C0-BDE5-44D6-AF92-A6545645F8C6}" type="datetimeFigureOut">
              <a:rPr lang="en-IE" smtClean="0"/>
              <a:pPr/>
              <a:t>01/05/2020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828B-3E7D-4B20-8CEF-0240F52B5C2E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2328125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BB1C0-BDE5-44D6-AF92-A6545645F8C6}" type="datetimeFigureOut">
              <a:rPr lang="en-IE" smtClean="0"/>
              <a:pPr/>
              <a:t>01/05/2020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828B-3E7D-4B20-8CEF-0240F52B5C2E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1939791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BB1C0-BDE5-44D6-AF92-A6545645F8C6}" type="datetimeFigureOut">
              <a:rPr lang="en-IE" smtClean="0"/>
              <a:pPr/>
              <a:t>01/05/2020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828B-3E7D-4B20-8CEF-0240F52B5C2E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1109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BB1C0-BDE5-44D6-AF92-A6545645F8C6}" type="datetimeFigureOut">
              <a:rPr lang="en-IE" smtClean="0"/>
              <a:pPr/>
              <a:t>01/05/2020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828B-3E7D-4B20-8CEF-0240F52B5C2E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436290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BB1C0-BDE5-44D6-AF92-A6545645F8C6}" type="datetimeFigureOut">
              <a:rPr lang="en-IE" smtClean="0"/>
              <a:pPr/>
              <a:t>01/05/2020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828B-3E7D-4B20-8CEF-0240F52B5C2E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399669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BB1C0-BDE5-44D6-AF92-A6545645F8C6}" type="datetimeFigureOut">
              <a:rPr lang="en-IE" smtClean="0"/>
              <a:pPr/>
              <a:t>01/05/2020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828B-3E7D-4B20-8CEF-0240F52B5C2E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736133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BB1C0-BDE5-44D6-AF92-A6545645F8C6}" type="datetimeFigureOut">
              <a:rPr lang="en-IE" smtClean="0"/>
              <a:pPr/>
              <a:t>01/05/2020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828B-3E7D-4B20-8CEF-0240F52B5C2E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4156084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BB1C0-BDE5-44D6-AF92-A6545645F8C6}" type="datetimeFigureOut">
              <a:rPr lang="en-IE" smtClean="0"/>
              <a:pPr/>
              <a:t>01/05/2020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828B-3E7D-4B20-8CEF-0240F52B5C2E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2751046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BB1C0-BDE5-44D6-AF92-A6545645F8C6}" type="datetimeFigureOut">
              <a:rPr lang="en-IE" smtClean="0"/>
              <a:pPr/>
              <a:t>01/05/2020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828B-3E7D-4B20-8CEF-0240F52B5C2E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1878954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BB1C0-BDE5-44D6-AF92-A6545645F8C6}" type="datetimeFigureOut">
              <a:rPr lang="en-IE" smtClean="0"/>
              <a:pPr/>
              <a:t>01/05/2020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828B-3E7D-4B20-8CEF-0240F52B5C2E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1989905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BB1C0-BDE5-44D6-AF92-A6545645F8C6}" type="datetimeFigureOut">
              <a:rPr lang="en-IE" smtClean="0"/>
              <a:pPr/>
              <a:t>01/05/2020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828B-3E7D-4B20-8CEF-0240F52B5C2E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2675669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BB1C0-BDE5-44D6-AF92-A6545645F8C6}" type="datetimeFigureOut">
              <a:rPr lang="en-IE" smtClean="0"/>
              <a:pPr/>
              <a:t>01/05/2020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828B-3E7D-4B20-8CEF-0240F52B5C2E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2300976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BB1C0-BDE5-44D6-AF92-A6545645F8C6}" type="datetimeFigureOut">
              <a:rPr lang="en-IE" smtClean="0"/>
              <a:pPr/>
              <a:t>01/05/2020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828B-3E7D-4B20-8CEF-0240F52B5C2E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2038310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BB1C0-BDE5-44D6-AF92-A6545645F8C6}" type="datetimeFigureOut">
              <a:rPr lang="en-IE" smtClean="0"/>
              <a:pPr/>
              <a:t>01/05/2020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828B-3E7D-4B20-8CEF-0240F52B5C2E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1684712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BB1C0-BDE5-44D6-AF92-A6545645F8C6}" type="datetimeFigureOut">
              <a:rPr lang="en-IE" smtClean="0"/>
              <a:pPr/>
              <a:t>01/05/2020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828B-3E7D-4B20-8CEF-0240F52B5C2E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309835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BB1C0-BDE5-44D6-AF92-A6545645F8C6}" type="datetimeFigureOut">
              <a:rPr lang="en-IE" smtClean="0"/>
              <a:pPr/>
              <a:t>01/05/2020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828B-3E7D-4B20-8CEF-0240F52B5C2E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3416260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BB1C0-BDE5-44D6-AF92-A6545645F8C6}" type="datetimeFigureOut">
              <a:rPr lang="en-IE" smtClean="0"/>
              <a:pPr/>
              <a:t>01/05/2020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C0A828B-3E7D-4B20-8CEF-0240F52B5C2E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1251923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4a"/><Relationship Id="rId5" Type="http://schemas.openxmlformats.org/officeDocument/2006/relationships/image" Target="../media/image2.png"/><Relationship Id="rId4" Type="http://schemas.microsoft.com/office/2007/relationships/media" Target="../media/media1.m4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microsoft.com/office/2007/relationships/media" Target="../media/media2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microsoft.com/office/2007/relationships/media" Target="../media/media3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1.png"/><Relationship Id="rId7" Type="http://schemas.microsoft.com/office/2007/relationships/media" Target="../media/media4.m4a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4.m4a"/><Relationship Id="rId6" Type="http://schemas.openxmlformats.org/officeDocument/2006/relationships/image" Target="../media/image12.png"/><Relationship Id="rId5" Type="http://schemas.microsoft.com/office/2011/relationships/inkAction" Target="../ink/inkAction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5.m4a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5.m4a"/><Relationship Id="rId1" Type="http://schemas.openxmlformats.org/officeDocument/2006/relationships/tags" Target="../tags/tag3.xml"/><Relationship Id="rId6" Type="http://schemas.microsoft.com/office/2011/relationships/inkAction" Target="../ink/inkAction2.xml"/><Relationship Id="rId4" Type="http://schemas.openxmlformats.org/officeDocument/2006/relationships/image" Target="../media/image13.pn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5.png"/><Relationship Id="rId7" Type="http://schemas.microsoft.com/office/2007/relationships/media" Target="../media/media6.m4a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6.m4a"/><Relationship Id="rId6" Type="http://schemas.openxmlformats.org/officeDocument/2006/relationships/image" Target="../media/image16.png"/><Relationship Id="rId5" Type="http://schemas.microsoft.com/office/2011/relationships/inkAction" Target="../ink/inkAction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7.png"/><Relationship Id="rId7" Type="http://schemas.microsoft.com/office/2007/relationships/media" Target="../media/media7.m4a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7.m4a"/><Relationship Id="rId6" Type="http://schemas.openxmlformats.org/officeDocument/2006/relationships/image" Target="../media/image18.png"/><Relationship Id="rId5" Type="http://schemas.microsoft.com/office/2011/relationships/inkAction" Target="../ink/inkAction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8.m4a"/><Relationship Id="rId5" Type="http://schemas.openxmlformats.org/officeDocument/2006/relationships/image" Target="../media/image2.png"/><Relationship Id="rId4" Type="http://schemas.microsoft.com/office/2007/relationships/media" Target="../media/media8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IE" sz="11500" dirty="0"/>
              <a:t>A</a:t>
            </a:r>
            <a:r>
              <a:rPr lang="en-IE" sz="11500" dirty="0" smtClean="0"/>
              <a:t>rea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688" y="1538572"/>
            <a:ext cx="2143125" cy="214312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0966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6067"/>
    </mc:Choice>
    <mc:Fallback>
      <p:transition spd="slow" advTm="26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16924"/>
          </a:xfrm>
        </p:spPr>
        <p:txBody>
          <a:bodyPr/>
          <a:lstStyle/>
          <a:p>
            <a:r>
              <a:rPr lang="en-IE" dirty="0" smtClean="0"/>
              <a:t>What is area?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85610"/>
            <a:ext cx="8596668" cy="3880773"/>
          </a:xfrm>
        </p:spPr>
        <p:txBody>
          <a:bodyPr/>
          <a:lstStyle/>
          <a:p>
            <a:r>
              <a:rPr lang="en-IE" b="1" dirty="0" smtClean="0"/>
              <a:t>Area is how much space a surface or shape takes up</a:t>
            </a:r>
            <a:r>
              <a:rPr lang="en-IE" dirty="0" smtClean="0"/>
              <a:t>, and it is measured in squares!</a:t>
            </a:r>
          </a:p>
          <a:p>
            <a:r>
              <a:rPr lang="en-IE" dirty="0" smtClean="0"/>
              <a:t>Which of these would have the biggest area? 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6998" y="3722853"/>
            <a:ext cx="1970728" cy="1927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18570" y="3469146"/>
            <a:ext cx="2047164" cy="24347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64140" y="3422601"/>
            <a:ext cx="2618761" cy="26187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808077" y="3541937"/>
            <a:ext cx="2931850" cy="21960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20418" y="5903879"/>
            <a:ext cx="2429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Biggest area</a:t>
            </a:r>
            <a:endParaRPr lang="en-IE" dirty="0"/>
          </a:p>
        </p:txBody>
      </p:sp>
      <p:sp>
        <p:nvSpPr>
          <p:cNvPr id="9" name="TextBox 8"/>
          <p:cNvSpPr txBox="1"/>
          <p:nvPr/>
        </p:nvSpPr>
        <p:spPr>
          <a:xfrm>
            <a:off x="677334" y="5903879"/>
            <a:ext cx="208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Smallest area</a:t>
            </a:r>
            <a:endParaRPr lang="en-IE" dirty="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573445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3966"/>
    </mc:Choice>
    <mc:Fallback>
      <p:transition spd="slow" advTm="63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069" y="436728"/>
            <a:ext cx="10849970" cy="1228299"/>
          </a:xfrm>
        </p:spPr>
        <p:txBody>
          <a:bodyPr/>
          <a:lstStyle/>
          <a:p>
            <a:r>
              <a:rPr lang="en-IE" b="1" dirty="0" smtClean="0">
                <a:solidFill>
                  <a:schemeClr val="tx1"/>
                </a:solidFill>
              </a:rPr>
              <a:t>Put these in order from smallest to largest area</a:t>
            </a:r>
            <a:endParaRPr lang="en-IE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677334" y="1930400"/>
            <a:ext cx="1743075" cy="2619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/>
          <a:srcRect l="19550" r="24210"/>
          <a:stretch/>
        </p:blipFill>
        <p:spPr>
          <a:xfrm>
            <a:off x="2715903" y="1825174"/>
            <a:ext cx="1705971" cy="30334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/>
          <a:srcRect t="19716" b="21138"/>
          <a:stretch/>
        </p:blipFill>
        <p:spPr>
          <a:xfrm>
            <a:off x="4717368" y="2402006"/>
            <a:ext cx="3401147" cy="15182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14009" y="2235247"/>
            <a:ext cx="3374884" cy="21695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7334" y="4858602"/>
            <a:ext cx="1743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400" b="1" dirty="0" smtClean="0"/>
              <a:t>2</a:t>
            </a:r>
            <a:endParaRPr lang="en-IE" sz="4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866030" y="4858602"/>
            <a:ext cx="14603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400" b="1" dirty="0" smtClean="0"/>
              <a:t>1</a:t>
            </a:r>
            <a:endParaRPr lang="en-IE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281683" y="4858602"/>
            <a:ext cx="27022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       </a:t>
            </a:r>
            <a:r>
              <a:rPr lang="en-IE" sz="4400" b="1" dirty="0" smtClean="0"/>
              <a:t>3</a:t>
            </a:r>
            <a:endParaRPr lang="en-IE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457899" y="4790369"/>
            <a:ext cx="18970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400" b="1" dirty="0" smtClean="0"/>
              <a:t>4</a:t>
            </a:r>
            <a:endParaRPr lang="en-IE" b="1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090019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6656"/>
    </mc:Choice>
    <mc:Fallback>
      <p:transition spd="slow" advTm="36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844" y="366491"/>
            <a:ext cx="8596668" cy="1320800"/>
          </a:xfrm>
        </p:spPr>
        <p:txBody>
          <a:bodyPr/>
          <a:lstStyle/>
          <a:p>
            <a:r>
              <a:rPr lang="en-IE" dirty="0" smtClean="0"/>
              <a:t>We measure area by counting squares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/>
          <a:srcRect l="-1" t="19568" r="-2286" b="8208"/>
          <a:stretch/>
        </p:blipFill>
        <p:spPr>
          <a:xfrm>
            <a:off x="2338741" y="1130174"/>
            <a:ext cx="6054631" cy="5535242"/>
          </a:xfrm>
          <a:prstGeom prst="rect">
            <a:avLst/>
          </a:prstGeom>
        </p:spPr>
      </p:pic>
      <mc:AlternateContent xmlns:mc="http://schemas.openxmlformats.org/markup-compatibility/2006">
        <mc:Choice xmlns:iact="http://schemas.microsoft.com/office/powerpoint/2014/inkAction" xmlns:p14="http://schemas.microsoft.com/office/powerpoint/2010/main" xmlns="" Requires="p14 iact">
          <p:contentPart p14:bwMode="auto" r:id="rId5">
            <p14:nvContentPartPr>
              <p14:cNvPr id="6" name="Ink 5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036240" y="1285920"/>
              <a:ext cx="4286520" cy="5286600"/>
            </p14:xfrm>
          </p:contentPart>
        </mc:Choice>
        <mc:Fallback>
          <p:pic>
            <p:nvPicPr>
              <p:cNvPr id="6" name="Ink 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026880" y="1276560"/>
                <a:ext cx="4305240" cy="530532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0330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0378"/>
    </mc:Choice>
    <mc:Fallback>
      <p:transition spd="slow" advTm="90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/>
            </a:r>
            <a:br>
              <a:rPr lang="en-IE" dirty="0"/>
            </a:br>
            <a:endParaRPr lang="en-I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880708" y="1501255"/>
            <a:ext cx="7881075" cy="37169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8490" y="354842"/>
            <a:ext cx="8905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000" dirty="0" smtClean="0">
                <a:solidFill>
                  <a:schemeClr val="accent2"/>
                </a:solidFill>
              </a:rPr>
              <a:t>Counting trickier shapes</a:t>
            </a:r>
            <a:endParaRPr lang="en-IE" sz="4000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9116" y="5691116"/>
            <a:ext cx="7124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solidFill>
                  <a:srgbClr val="7030A0"/>
                </a:solidFill>
              </a:rPr>
              <a:t>2 half squares make 1 whole square! </a:t>
            </a:r>
            <a:endParaRPr lang="en-IE" sz="2400" b="1" dirty="0">
              <a:solidFill>
                <a:srgbClr val="7030A0"/>
              </a:solidFill>
            </a:endParaRPr>
          </a:p>
        </p:txBody>
      </p:sp>
      <p:sp>
        <p:nvSpPr>
          <p:cNvPr id="8" name="Right Triangle 7"/>
          <p:cNvSpPr/>
          <p:nvPr/>
        </p:nvSpPr>
        <p:spPr>
          <a:xfrm>
            <a:off x="7151428" y="5637578"/>
            <a:ext cx="1091820" cy="1030406"/>
          </a:xfrm>
          <a:prstGeom prst="rtTriangl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ight Triangle 8"/>
          <p:cNvSpPr/>
          <p:nvPr/>
        </p:nvSpPr>
        <p:spPr>
          <a:xfrm rot="10800000">
            <a:off x="7358772" y="5545545"/>
            <a:ext cx="976803" cy="968052"/>
          </a:xfrm>
          <a:prstGeom prst="rtTriangle">
            <a:avLst/>
          </a:prstGeom>
          <a:solidFill>
            <a:srgbClr val="00B0F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7772401" y="6667984"/>
            <a:ext cx="81886" cy="190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611737" y="5921948"/>
            <a:ext cx="66226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611737" y="6068723"/>
            <a:ext cx="66226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594376" y="5521864"/>
            <a:ext cx="1146412" cy="11461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mc:AlternateContent xmlns:mc="http://schemas.openxmlformats.org/markup-compatibility/2006">
        <mc:Choice xmlns:iact="http://schemas.microsoft.com/office/powerpoint/2014/inkAction" xmlns:p14="http://schemas.microsoft.com/office/powerpoint/2010/main" xmlns="" Requires="p14 iact">
          <p:contentPart p14:bwMode="auto" r:id="rId6">
            <p14:nvContentPartPr>
              <p14:cNvPr id="16" name="Ink 15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98360" y="1794960"/>
              <a:ext cx="9028440" cy="3750840"/>
            </p14:xfrm>
          </p:contentPart>
        </mc:Choice>
        <mc:Fallback>
          <p:pic>
            <p:nvPicPr>
              <p:cNvPr id="16" name="Ink 1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089000" y="1785600"/>
                <a:ext cx="9047160" cy="376956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511470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8069"/>
    </mc:Choice>
    <mc:Fallback>
      <p:transition spd="slow" advTm="128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/>
      <p:bldP spid="8" grpId="0" animBg="1"/>
      <p:bldP spid="9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l="26222" t="26375" b="35907"/>
          <a:stretch/>
        </p:blipFill>
        <p:spPr>
          <a:xfrm>
            <a:off x="259307" y="1961233"/>
            <a:ext cx="10085529" cy="32439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307" y="245660"/>
            <a:ext cx="888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dirty="0" smtClean="0">
                <a:solidFill>
                  <a:schemeClr val="accent2"/>
                </a:solidFill>
              </a:rPr>
              <a:t>What is the area of these shapes?</a:t>
            </a:r>
            <a:endParaRPr lang="en-IE" sz="3600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024" y="1241946"/>
            <a:ext cx="6714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rgbClr val="7030A0"/>
                </a:solidFill>
              </a:rPr>
              <a:t>Remember: 2 half squares makes 1 whole square!</a:t>
            </a:r>
            <a:endParaRPr lang="en-IE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>
        <mc:Choice xmlns:iact="http://schemas.microsoft.com/office/powerpoint/2014/inkAction" xmlns:p14="http://schemas.microsoft.com/office/powerpoint/2010/main" xmlns="" Requires="p14 iact">
          <p:contentPart p14:bwMode="auto" r:id="rId5">
            <p14:nvContentPartPr>
              <p14:cNvPr id="7" name="Ink 6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98320" y="2286000"/>
              <a:ext cx="8679960" cy="3804480"/>
            </p14:xfrm>
          </p:contentPart>
        </mc:Choice>
        <mc:Fallback>
          <p:pic>
            <p:nvPicPr>
              <p:cNvPr id="7" name="Ink 6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88960" y="2276640"/>
                <a:ext cx="8698680" cy="38232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7288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8178"/>
    </mc:Choice>
    <mc:Fallback>
      <p:transition spd="slow" advTm="98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3593" t="28331" r="4147" b="3885"/>
          <a:stretch/>
        </p:blipFill>
        <p:spPr>
          <a:xfrm>
            <a:off x="1760561" y="423081"/>
            <a:ext cx="7342496" cy="6220496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1760561" y="965807"/>
            <a:ext cx="2285999" cy="22867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L-Shape 7"/>
          <p:cNvSpPr/>
          <p:nvPr/>
        </p:nvSpPr>
        <p:spPr>
          <a:xfrm>
            <a:off x="2279177" y="3801659"/>
            <a:ext cx="2306471" cy="2292824"/>
          </a:xfrm>
          <a:custGeom>
            <a:avLst/>
            <a:gdLst>
              <a:gd name="connsiteX0" fmla="*/ 0 w 2306471"/>
              <a:gd name="connsiteY0" fmla="*/ 0 h 2292824"/>
              <a:gd name="connsiteX1" fmla="*/ 1146412 w 2306471"/>
              <a:gd name="connsiteY1" fmla="*/ 0 h 2292824"/>
              <a:gd name="connsiteX2" fmla="*/ 1146412 w 2306471"/>
              <a:gd name="connsiteY2" fmla="*/ 1146412 h 2292824"/>
              <a:gd name="connsiteX3" fmla="*/ 2306471 w 2306471"/>
              <a:gd name="connsiteY3" fmla="*/ 1146412 h 2292824"/>
              <a:gd name="connsiteX4" fmla="*/ 2306471 w 2306471"/>
              <a:gd name="connsiteY4" fmla="*/ 2292824 h 2292824"/>
              <a:gd name="connsiteX5" fmla="*/ 0 w 2306471"/>
              <a:gd name="connsiteY5" fmla="*/ 2292824 h 2292824"/>
              <a:gd name="connsiteX6" fmla="*/ 0 w 2306471"/>
              <a:gd name="connsiteY6" fmla="*/ 0 h 2292824"/>
              <a:gd name="connsiteX0" fmla="*/ 0 w 2306471"/>
              <a:gd name="connsiteY0" fmla="*/ 0 h 2292824"/>
              <a:gd name="connsiteX1" fmla="*/ 1187355 w 2306471"/>
              <a:gd name="connsiteY1" fmla="*/ 0 h 2292824"/>
              <a:gd name="connsiteX2" fmla="*/ 1146412 w 2306471"/>
              <a:gd name="connsiteY2" fmla="*/ 1146412 h 2292824"/>
              <a:gd name="connsiteX3" fmla="*/ 2306471 w 2306471"/>
              <a:gd name="connsiteY3" fmla="*/ 1146412 h 2292824"/>
              <a:gd name="connsiteX4" fmla="*/ 2306471 w 2306471"/>
              <a:gd name="connsiteY4" fmla="*/ 2292824 h 2292824"/>
              <a:gd name="connsiteX5" fmla="*/ 0 w 2306471"/>
              <a:gd name="connsiteY5" fmla="*/ 2292824 h 2292824"/>
              <a:gd name="connsiteX6" fmla="*/ 0 w 2306471"/>
              <a:gd name="connsiteY6" fmla="*/ 0 h 2292824"/>
              <a:gd name="connsiteX0" fmla="*/ 0 w 2306471"/>
              <a:gd name="connsiteY0" fmla="*/ 0 h 2292824"/>
              <a:gd name="connsiteX1" fmla="*/ 1187355 w 2306471"/>
              <a:gd name="connsiteY1" fmla="*/ 0 h 2292824"/>
              <a:gd name="connsiteX2" fmla="*/ 1187355 w 2306471"/>
              <a:gd name="connsiteY2" fmla="*/ 1146412 h 2292824"/>
              <a:gd name="connsiteX3" fmla="*/ 2306471 w 2306471"/>
              <a:gd name="connsiteY3" fmla="*/ 1146412 h 2292824"/>
              <a:gd name="connsiteX4" fmla="*/ 2306471 w 2306471"/>
              <a:gd name="connsiteY4" fmla="*/ 2292824 h 2292824"/>
              <a:gd name="connsiteX5" fmla="*/ 0 w 2306471"/>
              <a:gd name="connsiteY5" fmla="*/ 2292824 h 2292824"/>
              <a:gd name="connsiteX6" fmla="*/ 0 w 2306471"/>
              <a:gd name="connsiteY6" fmla="*/ 0 h 2292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6471" h="2292824">
                <a:moveTo>
                  <a:pt x="0" y="0"/>
                </a:moveTo>
                <a:lnTo>
                  <a:pt x="1187355" y="0"/>
                </a:lnTo>
                <a:lnTo>
                  <a:pt x="1187355" y="1146412"/>
                </a:lnTo>
                <a:lnTo>
                  <a:pt x="2306471" y="1146412"/>
                </a:lnTo>
                <a:lnTo>
                  <a:pt x="2306471" y="2292824"/>
                </a:lnTo>
                <a:lnTo>
                  <a:pt x="0" y="229282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Frame 9"/>
          <p:cNvSpPr/>
          <p:nvPr/>
        </p:nvSpPr>
        <p:spPr>
          <a:xfrm>
            <a:off x="4585648" y="965807"/>
            <a:ext cx="3998794" cy="3428772"/>
          </a:xfrm>
          <a:custGeom>
            <a:avLst/>
            <a:gdLst>
              <a:gd name="connsiteX0" fmla="*/ 0 w 3998794"/>
              <a:gd name="connsiteY0" fmla="*/ 0 h 3319590"/>
              <a:gd name="connsiteX1" fmla="*/ 3998794 w 3998794"/>
              <a:gd name="connsiteY1" fmla="*/ 0 h 3319590"/>
              <a:gd name="connsiteX2" fmla="*/ 3998794 w 3998794"/>
              <a:gd name="connsiteY2" fmla="*/ 3319590 h 3319590"/>
              <a:gd name="connsiteX3" fmla="*/ 0 w 3998794"/>
              <a:gd name="connsiteY3" fmla="*/ 3319590 h 3319590"/>
              <a:gd name="connsiteX4" fmla="*/ 0 w 3998794"/>
              <a:gd name="connsiteY4" fmla="*/ 0 h 3319590"/>
              <a:gd name="connsiteX5" fmla="*/ 414949 w 3998794"/>
              <a:gd name="connsiteY5" fmla="*/ 414949 h 3319590"/>
              <a:gd name="connsiteX6" fmla="*/ 414949 w 3998794"/>
              <a:gd name="connsiteY6" fmla="*/ 2904641 h 3319590"/>
              <a:gd name="connsiteX7" fmla="*/ 3583845 w 3998794"/>
              <a:gd name="connsiteY7" fmla="*/ 2904641 h 3319590"/>
              <a:gd name="connsiteX8" fmla="*/ 3583845 w 3998794"/>
              <a:gd name="connsiteY8" fmla="*/ 414949 h 3319590"/>
              <a:gd name="connsiteX9" fmla="*/ 414949 w 3998794"/>
              <a:gd name="connsiteY9" fmla="*/ 414949 h 3319590"/>
              <a:gd name="connsiteX0" fmla="*/ 0 w 3998794"/>
              <a:gd name="connsiteY0" fmla="*/ 0 h 3319590"/>
              <a:gd name="connsiteX1" fmla="*/ 3998794 w 3998794"/>
              <a:gd name="connsiteY1" fmla="*/ 0 h 3319590"/>
              <a:gd name="connsiteX2" fmla="*/ 3998794 w 3998794"/>
              <a:gd name="connsiteY2" fmla="*/ 3319590 h 3319590"/>
              <a:gd name="connsiteX3" fmla="*/ 0 w 3998794"/>
              <a:gd name="connsiteY3" fmla="*/ 3319590 h 3319590"/>
              <a:gd name="connsiteX4" fmla="*/ 0 w 3998794"/>
              <a:gd name="connsiteY4" fmla="*/ 0 h 3319590"/>
              <a:gd name="connsiteX5" fmla="*/ 414949 w 3998794"/>
              <a:gd name="connsiteY5" fmla="*/ 414949 h 3319590"/>
              <a:gd name="connsiteX6" fmla="*/ 414949 w 3998794"/>
              <a:gd name="connsiteY6" fmla="*/ 2904641 h 3319590"/>
              <a:gd name="connsiteX7" fmla="*/ 3583845 w 3998794"/>
              <a:gd name="connsiteY7" fmla="*/ 2904641 h 3319590"/>
              <a:gd name="connsiteX8" fmla="*/ 3420072 w 3998794"/>
              <a:gd name="connsiteY8" fmla="*/ 414949 h 3319590"/>
              <a:gd name="connsiteX9" fmla="*/ 414949 w 3998794"/>
              <a:gd name="connsiteY9" fmla="*/ 414949 h 3319590"/>
              <a:gd name="connsiteX0" fmla="*/ 0 w 3998794"/>
              <a:gd name="connsiteY0" fmla="*/ 0 h 3319590"/>
              <a:gd name="connsiteX1" fmla="*/ 3998794 w 3998794"/>
              <a:gd name="connsiteY1" fmla="*/ 0 h 3319590"/>
              <a:gd name="connsiteX2" fmla="*/ 3998794 w 3998794"/>
              <a:gd name="connsiteY2" fmla="*/ 3319590 h 3319590"/>
              <a:gd name="connsiteX3" fmla="*/ 0 w 3998794"/>
              <a:gd name="connsiteY3" fmla="*/ 3319590 h 3319590"/>
              <a:gd name="connsiteX4" fmla="*/ 0 w 3998794"/>
              <a:gd name="connsiteY4" fmla="*/ 0 h 3319590"/>
              <a:gd name="connsiteX5" fmla="*/ 414949 w 3998794"/>
              <a:gd name="connsiteY5" fmla="*/ 414949 h 3319590"/>
              <a:gd name="connsiteX6" fmla="*/ 414949 w 3998794"/>
              <a:gd name="connsiteY6" fmla="*/ 2904641 h 3319590"/>
              <a:gd name="connsiteX7" fmla="*/ 3447368 w 3998794"/>
              <a:gd name="connsiteY7" fmla="*/ 2904641 h 3319590"/>
              <a:gd name="connsiteX8" fmla="*/ 3420072 w 3998794"/>
              <a:gd name="connsiteY8" fmla="*/ 414949 h 3319590"/>
              <a:gd name="connsiteX9" fmla="*/ 414949 w 3998794"/>
              <a:gd name="connsiteY9" fmla="*/ 414949 h 3319590"/>
              <a:gd name="connsiteX0" fmla="*/ 0 w 3998794"/>
              <a:gd name="connsiteY0" fmla="*/ 0 h 3319590"/>
              <a:gd name="connsiteX1" fmla="*/ 3998794 w 3998794"/>
              <a:gd name="connsiteY1" fmla="*/ 0 h 3319590"/>
              <a:gd name="connsiteX2" fmla="*/ 3998794 w 3998794"/>
              <a:gd name="connsiteY2" fmla="*/ 3319590 h 3319590"/>
              <a:gd name="connsiteX3" fmla="*/ 0 w 3998794"/>
              <a:gd name="connsiteY3" fmla="*/ 3319590 h 3319590"/>
              <a:gd name="connsiteX4" fmla="*/ 0 w 3998794"/>
              <a:gd name="connsiteY4" fmla="*/ 0 h 3319590"/>
              <a:gd name="connsiteX5" fmla="*/ 414949 w 3998794"/>
              <a:gd name="connsiteY5" fmla="*/ 414949 h 3319590"/>
              <a:gd name="connsiteX6" fmla="*/ 414949 w 3998794"/>
              <a:gd name="connsiteY6" fmla="*/ 2904641 h 3319590"/>
              <a:gd name="connsiteX7" fmla="*/ 3447368 w 3998794"/>
              <a:gd name="connsiteY7" fmla="*/ 2904641 h 3319590"/>
              <a:gd name="connsiteX8" fmla="*/ 3420072 w 3998794"/>
              <a:gd name="connsiteY8" fmla="*/ 414949 h 3319590"/>
              <a:gd name="connsiteX9" fmla="*/ 414949 w 3998794"/>
              <a:gd name="connsiteY9" fmla="*/ 414949 h 3319590"/>
              <a:gd name="connsiteX0" fmla="*/ 0 w 3998794"/>
              <a:gd name="connsiteY0" fmla="*/ 0 h 3319590"/>
              <a:gd name="connsiteX1" fmla="*/ 3998794 w 3998794"/>
              <a:gd name="connsiteY1" fmla="*/ 0 h 3319590"/>
              <a:gd name="connsiteX2" fmla="*/ 3998794 w 3998794"/>
              <a:gd name="connsiteY2" fmla="*/ 3319590 h 3319590"/>
              <a:gd name="connsiteX3" fmla="*/ 0 w 3998794"/>
              <a:gd name="connsiteY3" fmla="*/ 3319590 h 3319590"/>
              <a:gd name="connsiteX4" fmla="*/ 0 w 3998794"/>
              <a:gd name="connsiteY4" fmla="*/ 0 h 3319590"/>
              <a:gd name="connsiteX5" fmla="*/ 592370 w 3998794"/>
              <a:gd name="connsiteY5" fmla="*/ 428597 h 3319590"/>
              <a:gd name="connsiteX6" fmla="*/ 414949 w 3998794"/>
              <a:gd name="connsiteY6" fmla="*/ 2904641 h 3319590"/>
              <a:gd name="connsiteX7" fmla="*/ 3447368 w 3998794"/>
              <a:gd name="connsiteY7" fmla="*/ 2904641 h 3319590"/>
              <a:gd name="connsiteX8" fmla="*/ 3420072 w 3998794"/>
              <a:gd name="connsiteY8" fmla="*/ 414949 h 3319590"/>
              <a:gd name="connsiteX9" fmla="*/ 592370 w 3998794"/>
              <a:gd name="connsiteY9" fmla="*/ 428597 h 3319590"/>
              <a:gd name="connsiteX0" fmla="*/ 0 w 3998794"/>
              <a:gd name="connsiteY0" fmla="*/ 0 h 3319590"/>
              <a:gd name="connsiteX1" fmla="*/ 3998794 w 3998794"/>
              <a:gd name="connsiteY1" fmla="*/ 0 h 3319590"/>
              <a:gd name="connsiteX2" fmla="*/ 3998794 w 3998794"/>
              <a:gd name="connsiteY2" fmla="*/ 3319590 h 3319590"/>
              <a:gd name="connsiteX3" fmla="*/ 0 w 3998794"/>
              <a:gd name="connsiteY3" fmla="*/ 3319590 h 3319590"/>
              <a:gd name="connsiteX4" fmla="*/ 0 w 3998794"/>
              <a:gd name="connsiteY4" fmla="*/ 0 h 3319590"/>
              <a:gd name="connsiteX5" fmla="*/ 592370 w 3998794"/>
              <a:gd name="connsiteY5" fmla="*/ 428597 h 3319590"/>
              <a:gd name="connsiteX6" fmla="*/ 565074 w 3998794"/>
              <a:gd name="connsiteY6" fmla="*/ 2877346 h 3319590"/>
              <a:gd name="connsiteX7" fmla="*/ 3447368 w 3998794"/>
              <a:gd name="connsiteY7" fmla="*/ 2904641 h 3319590"/>
              <a:gd name="connsiteX8" fmla="*/ 3420072 w 3998794"/>
              <a:gd name="connsiteY8" fmla="*/ 414949 h 3319590"/>
              <a:gd name="connsiteX9" fmla="*/ 592370 w 3998794"/>
              <a:gd name="connsiteY9" fmla="*/ 428597 h 3319590"/>
              <a:gd name="connsiteX0" fmla="*/ 0 w 3998794"/>
              <a:gd name="connsiteY0" fmla="*/ 0 h 3415124"/>
              <a:gd name="connsiteX1" fmla="*/ 3998794 w 3998794"/>
              <a:gd name="connsiteY1" fmla="*/ 0 h 3415124"/>
              <a:gd name="connsiteX2" fmla="*/ 3998794 w 3998794"/>
              <a:gd name="connsiteY2" fmla="*/ 3319590 h 3415124"/>
              <a:gd name="connsiteX3" fmla="*/ 0 w 3998794"/>
              <a:gd name="connsiteY3" fmla="*/ 3415124 h 3415124"/>
              <a:gd name="connsiteX4" fmla="*/ 0 w 3998794"/>
              <a:gd name="connsiteY4" fmla="*/ 0 h 3415124"/>
              <a:gd name="connsiteX5" fmla="*/ 592370 w 3998794"/>
              <a:gd name="connsiteY5" fmla="*/ 428597 h 3415124"/>
              <a:gd name="connsiteX6" fmla="*/ 565074 w 3998794"/>
              <a:gd name="connsiteY6" fmla="*/ 2877346 h 3415124"/>
              <a:gd name="connsiteX7" fmla="*/ 3447368 w 3998794"/>
              <a:gd name="connsiteY7" fmla="*/ 2904641 h 3415124"/>
              <a:gd name="connsiteX8" fmla="*/ 3420072 w 3998794"/>
              <a:gd name="connsiteY8" fmla="*/ 414949 h 3415124"/>
              <a:gd name="connsiteX9" fmla="*/ 592370 w 3998794"/>
              <a:gd name="connsiteY9" fmla="*/ 428597 h 3415124"/>
              <a:gd name="connsiteX0" fmla="*/ 0 w 3998794"/>
              <a:gd name="connsiteY0" fmla="*/ 0 h 3428772"/>
              <a:gd name="connsiteX1" fmla="*/ 3998794 w 3998794"/>
              <a:gd name="connsiteY1" fmla="*/ 0 h 3428772"/>
              <a:gd name="connsiteX2" fmla="*/ 3985146 w 3998794"/>
              <a:gd name="connsiteY2" fmla="*/ 3428772 h 3428772"/>
              <a:gd name="connsiteX3" fmla="*/ 0 w 3998794"/>
              <a:gd name="connsiteY3" fmla="*/ 3415124 h 3428772"/>
              <a:gd name="connsiteX4" fmla="*/ 0 w 3998794"/>
              <a:gd name="connsiteY4" fmla="*/ 0 h 3428772"/>
              <a:gd name="connsiteX5" fmla="*/ 592370 w 3998794"/>
              <a:gd name="connsiteY5" fmla="*/ 428597 h 3428772"/>
              <a:gd name="connsiteX6" fmla="*/ 565074 w 3998794"/>
              <a:gd name="connsiteY6" fmla="*/ 2877346 h 3428772"/>
              <a:gd name="connsiteX7" fmla="*/ 3447368 w 3998794"/>
              <a:gd name="connsiteY7" fmla="*/ 2904641 h 3428772"/>
              <a:gd name="connsiteX8" fmla="*/ 3420072 w 3998794"/>
              <a:gd name="connsiteY8" fmla="*/ 414949 h 3428772"/>
              <a:gd name="connsiteX9" fmla="*/ 592370 w 3998794"/>
              <a:gd name="connsiteY9" fmla="*/ 428597 h 3428772"/>
              <a:gd name="connsiteX0" fmla="*/ 0 w 3998794"/>
              <a:gd name="connsiteY0" fmla="*/ 0 h 3428772"/>
              <a:gd name="connsiteX1" fmla="*/ 3998794 w 3998794"/>
              <a:gd name="connsiteY1" fmla="*/ 0 h 3428772"/>
              <a:gd name="connsiteX2" fmla="*/ 3985146 w 3998794"/>
              <a:gd name="connsiteY2" fmla="*/ 3428772 h 3428772"/>
              <a:gd name="connsiteX3" fmla="*/ 0 w 3998794"/>
              <a:gd name="connsiteY3" fmla="*/ 3415124 h 3428772"/>
              <a:gd name="connsiteX4" fmla="*/ 0 w 3998794"/>
              <a:gd name="connsiteY4" fmla="*/ 0 h 3428772"/>
              <a:gd name="connsiteX5" fmla="*/ 592370 w 3998794"/>
              <a:gd name="connsiteY5" fmla="*/ 428597 h 3428772"/>
              <a:gd name="connsiteX6" fmla="*/ 565074 w 3998794"/>
              <a:gd name="connsiteY6" fmla="*/ 2877346 h 3428772"/>
              <a:gd name="connsiteX7" fmla="*/ 3447368 w 3998794"/>
              <a:gd name="connsiteY7" fmla="*/ 2863698 h 3428772"/>
              <a:gd name="connsiteX8" fmla="*/ 3420072 w 3998794"/>
              <a:gd name="connsiteY8" fmla="*/ 414949 h 3428772"/>
              <a:gd name="connsiteX9" fmla="*/ 592370 w 3998794"/>
              <a:gd name="connsiteY9" fmla="*/ 428597 h 3428772"/>
              <a:gd name="connsiteX0" fmla="*/ 0 w 3998794"/>
              <a:gd name="connsiteY0" fmla="*/ 0 h 3428772"/>
              <a:gd name="connsiteX1" fmla="*/ 3998794 w 3998794"/>
              <a:gd name="connsiteY1" fmla="*/ 0 h 3428772"/>
              <a:gd name="connsiteX2" fmla="*/ 3985146 w 3998794"/>
              <a:gd name="connsiteY2" fmla="*/ 3428772 h 3428772"/>
              <a:gd name="connsiteX3" fmla="*/ 0 w 3998794"/>
              <a:gd name="connsiteY3" fmla="*/ 3415124 h 3428772"/>
              <a:gd name="connsiteX4" fmla="*/ 0 w 3998794"/>
              <a:gd name="connsiteY4" fmla="*/ 0 h 3428772"/>
              <a:gd name="connsiteX5" fmla="*/ 592370 w 3998794"/>
              <a:gd name="connsiteY5" fmla="*/ 551427 h 3428772"/>
              <a:gd name="connsiteX6" fmla="*/ 565074 w 3998794"/>
              <a:gd name="connsiteY6" fmla="*/ 2877346 h 3428772"/>
              <a:gd name="connsiteX7" fmla="*/ 3447368 w 3998794"/>
              <a:gd name="connsiteY7" fmla="*/ 2863698 h 3428772"/>
              <a:gd name="connsiteX8" fmla="*/ 3420072 w 3998794"/>
              <a:gd name="connsiteY8" fmla="*/ 414949 h 3428772"/>
              <a:gd name="connsiteX9" fmla="*/ 592370 w 3998794"/>
              <a:gd name="connsiteY9" fmla="*/ 551427 h 3428772"/>
              <a:gd name="connsiteX0" fmla="*/ 0 w 3998794"/>
              <a:gd name="connsiteY0" fmla="*/ 0 h 3428772"/>
              <a:gd name="connsiteX1" fmla="*/ 3998794 w 3998794"/>
              <a:gd name="connsiteY1" fmla="*/ 0 h 3428772"/>
              <a:gd name="connsiteX2" fmla="*/ 3985146 w 3998794"/>
              <a:gd name="connsiteY2" fmla="*/ 3428772 h 3428772"/>
              <a:gd name="connsiteX3" fmla="*/ 0 w 3998794"/>
              <a:gd name="connsiteY3" fmla="*/ 3415124 h 3428772"/>
              <a:gd name="connsiteX4" fmla="*/ 0 w 3998794"/>
              <a:gd name="connsiteY4" fmla="*/ 0 h 3428772"/>
              <a:gd name="connsiteX5" fmla="*/ 592370 w 3998794"/>
              <a:gd name="connsiteY5" fmla="*/ 551427 h 3428772"/>
              <a:gd name="connsiteX6" fmla="*/ 565074 w 3998794"/>
              <a:gd name="connsiteY6" fmla="*/ 2877346 h 3428772"/>
              <a:gd name="connsiteX7" fmla="*/ 3447368 w 3998794"/>
              <a:gd name="connsiteY7" fmla="*/ 2863698 h 3428772"/>
              <a:gd name="connsiteX8" fmla="*/ 3420072 w 3998794"/>
              <a:gd name="connsiteY8" fmla="*/ 592370 h 3428772"/>
              <a:gd name="connsiteX9" fmla="*/ 592370 w 3998794"/>
              <a:gd name="connsiteY9" fmla="*/ 551427 h 3428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98794" h="3428772">
                <a:moveTo>
                  <a:pt x="0" y="0"/>
                </a:moveTo>
                <a:lnTo>
                  <a:pt x="3998794" y="0"/>
                </a:lnTo>
                <a:cubicBezTo>
                  <a:pt x="3994245" y="1142924"/>
                  <a:pt x="3989695" y="2285848"/>
                  <a:pt x="3985146" y="3428772"/>
                </a:cubicBezTo>
                <a:lnTo>
                  <a:pt x="0" y="3415124"/>
                </a:lnTo>
                <a:lnTo>
                  <a:pt x="0" y="0"/>
                </a:lnTo>
                <a:close/>
                <a:moveTo>
                  <a:pt x="592370" y="551427"/>
                </a:moveTo>
                <a:lnTo>
                  <a:pt x="565074" y="2877346"/>
                </a:lnTo>
                <a:lnTo>
                  <a:pt x="3447368" y="2863698"/>
                </a:lnTo>
                <a:lnTo>
                  <a:pt x="3420072" y="592370"/>
                </a:lnTo>
                <a:lnTo>
                  <a:pt x="592370" y="551427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iact="http://schemas.microsoft.com/office/powerpoint/2014/inkAction" xmlns:p14="http://schemas.microsoft.com/office/powerpoint/2010/main" xmlns="" Requires="p14 iact">
          <p:contentPart p14:bwMode="auto" r:id="rId5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23320" y="910800"/>
              <a:ext cx="6662160" cy="5241960"/>
            </p14:xfrm>
          </p:contentPart>
        </mc:Choice>
        <mc:Fallback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713960" y="901440"/>
                <a:ext cx="6680880" cy="52606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5455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9475"/>
    </mc:Choice>
    <mc:Fallback>
      <p:transition spd="slow" advTm="129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13911" y="313898"/>
            <a:ext cx="7552531" cy="604202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1640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7383"/>
    </mc:Choice>
    <mc:Fallback>
      <p:transition spd="slow" advTm="17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|17.5|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9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343</TotalTime>
  <Words>239</Words>
  <Application>Microsoft Office PowerPoint</Application>
  <PresentationFormat>Custom</PresentationFormat>
  <Paragraphs>22</Paragraphs>
  <Slides>8</Slides>
  <Notes>2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Facet</vt:lpstr>
      <vt:lpstr>Area</vt:lpstr>
      <vt:lpstr>What is area?</vt:lpstr>
      <vt:lpstr>Put these in order from smallest to largest area</vt:lpstr>
      <vt:lpstr>We measure area by counting squares</vt:lpstr>
      <vt:lpstr> </vt:lpstr>
      <vt:lpstr>Slide 6</vt:lpstr>
      <vt:lpstr>Slide 7</vt:lpstr>
      <vt:lpstr>Slide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area</dc:title>
  <dc:creator>aisling o'neill</dc:creator>
  <cp:lastModifiedBy>Sarah O'Tierney</cp:lastModifiedBy>
  <cp:revision>14</cp:revision>
  <dcterms:created xsi:type="dcterms:W3CDTF">2020-04-30T08:35:58Z</dcterms:created>
  <dcterms:modified xsi:type="dcterms:W3CDTF">2020-05-01T14:03:25Z</dcterms:modified>
</cp:coreProperties>
</file>