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3474EE-2D0A-4FEA-8940-FFD03C0E8A42}" type="datetimeFigureOut">
              <a:rPr lang="en-IE" smtClean="0"/>
              <a:t>11/05/2020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556183-6F79-445E-ABB2-2A432E2D6160}" type="slidenum">
              <a:rPr lang="en-IE" smtClean="0"/>
              <a:t>‹#›</a:t>
            </a:fld>
            <a:endParaRPr lang="en-IE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sz="3600" dirty="0" smtClean="0"/>
              <a:t>3</a:t>
            </a:r>
            <a:r>
              <a:rPr lang="en-IE" sz="3600" baseline="30000" dirty="0" smtClean="0"/>
              <a:t>rd</a:t>
            </a:r>
            <a:r>
              <a:rPr lang="en-IE" sz="3600" dirty="0" smtClean="0"/>
              <a:t> Class</a:t>
            </a:r>
          </a:p>
          <a:p>
            <a:r>
              <a:rPr lang="en-IE" sz="3600" dirty="0" err="1" smtClean="0"/>
              <a:t>Citywest</a:t>
            </a:r>
            <a:r>
              <a:rPr lang="en-IE" sz="3600" dirty="0" smtClean="0"/>
              <a:t> Educate Together NS</a:t>
            </a:r>
            <a:endParaRPr lang="en-IE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sz="9600" dirty="0" smtClean="0"/>
              <a:t>Possessive Apostrophes</a:t>
            </a:r>
            <a:endParaRPr lang="en-IE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200" dirty="0" smtClean="0"/>
              <a:t>An apostrophe can be used to show that one thing </a:t>
            </a:r>
            <a:r>
              <a:rPr lang="en-IE" sz="3200" b="1" u="sng" dirty="0" smtClean="0"/>
              <a:t>belongs</a:t>
            </a:r>
            <a:r>
              <a:rPr lang="en-IE" sz="3200" b="1" dirty="0" smtClean="0"/>
              <a:t> </a:t>
            </a:r>
            <a:r>
              <a:rPr lang="en-IE" sz="3200" dirty="0" smtClean="0"/>
              <a:t>to or is </a:t>
            </a:r>
            <a:r>
              <a:rPr lang="en-IE" sz="3200" b="1" u="sng" dirty="0" smtClean="0"/>
              <a:t>connected</a:t>
            </a:r>
            <a:r>
              <a:rPr lang="en-IE" sz="3200" b="1" dirty="0" smtClean="0"/>
              <a:t> </a:t>
            </a:r>
            <a:r>
              <a:rPr lang="en-IE" sz="3200" dirty="0" smtClean="0"/>
              <a:t>to something. This is called a </a:t>
            </a:r>
            <a:r>
              <a:rPr lang="en-IE" sz="3200" b="1" u="sng" dirty="0" smtClean="0"/>
              <a:t>possessive apostrophe </a:t>
            </a:r>
            <a:r>
              <a:rPr lang="en-IE" sz="3200" u="sng" dirty="0" smtClean="0"/>
              <a:t>.</a:t>
            </a:r>
          </a:p>
          <a:p>
            <a:pPr>
              <a:buNone/>
            </a:pPr>
            <a:endParaRPr lang="en-IE" sz="3200" u="sng" dirty="0" smtClean="0"/>
          </a:p>
          <a:p>
            <a:r>
              <a:rPr lang="en-IE" sz="3200" dirty="0" smtClean="0"/>
              <a:t>Let's take a look at some examples.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b="1" dirty="0" smtClean="0"/>
              <a:t>How to use a possessive apostrophe</a:t>
            </a:r>
            <a:endParaRPr lang="en-IE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sz="4400" b="1" dirty="0" smtClean="0"/>
              <a:t>The cat's tail was fluffy</a:t>
            </a:r>
            <a:r>
              <a:rPr lang="en-IE" sz="4400" b="1" dirty="0" smtClean="0"/>
              <a:t>.</a:t>
            </a:r>
          </a:p>
          <a:p>
            <a:pPr>
              <a:buNone/>
            </a:pPr>
            <a:endParaRPr lang="en-IE" sz="4400" dirty="0" smtClean="0"/>
          </a:p>
          <a:p>
            <a:r>
              <a:rPr lang="en-IE" sz="3200" dirty="0" smtClean="0"/>
              <a:t>Cat </a:t>
            </a:r>
            <a:r>
              <a:rPr lang="en-IE" sz="3200" dirty="0" smtClean="0"/>
              <a:t>is a singular noun so you need to add an apostrophe and "s" to show that the tail belongs to the cat.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000" dirty="0" smtClean="0"/>
              <a:t>Example 1:</a:t>
            </a:r>
            <a:endParaRPr lang="en-IE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sz="4400" b="1" dirty="0" smtClean="0"/>
              <a:t>Charles' cat was naughty.</a:t>
            </a:r>
          </a:p>
          <a:p>
            <a:pPr>
              <a:buNone/>
            </a:pPr>
            <a:endParaRPr lang="en-IE" sz="4400" dirty="0" smtClean="0"/>
          </a:p>
          <a:p>
            <a:r>
              <a:rPr lang="en-IE" sz="3200" dirty="0" smtClean="0"/>
              <a:t>Charles is a singular noun that ends in an "s", so you need to add an </a:t>
            </a:r>
            <a:r>
              <a:rPr lang="en-IE" sz="3200" dirty="0" smtClean="0"/>
              <a:t>apostrophe at </a:t>
            </a:r>
            <a:r>
              <a:rPr lang="en-IE" sz="3200" u="sng" dirty="0" smtClean="0"/>
              <a:t>the end of the word </a:t>
            </a:r>
            <a:r>
              <a:rPr lang="en-IE" sz="3200" dirty="0" smtClean="0"/>
              <a:t>to show that the cat belongs to Charles.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000" dirty="0" smtClean="0"/>
              <a:t>Example 2:</a:t>
            </a:r>
            <a:endParaRPr lang="en-IE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sz="4400" b="1" dirty="0" smtClean="0"/>
              <a:t>The brothers' feet were muddy.</a:t>
            </a:r>
          </a:p>
          <a:p>
            <a:pPr>
              <a:buNone/>
            </a:pPr>
            <a:endParaRPr lang="en-IE" sz="4400" dirty="0" smtClean="0"/>
          </a:p>
          <a:p>
            <a:r>
              <a:rPr lang="en-IE" sz="3200" dirty="0" smtClean="0"/>
              <a:t>Brothers is a plural noun that ends in an "s" so you don't add another "s" after your apostrophe. You can just add an apostrophe to show the feet belongs to the brothers.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000" dirty="0" smtClean="0"/>
              <a:t>Example 3:</a:t>
            </a:r>
            <a:endParaRPr lang="en-IE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sz="4400" b="1" dirty="0" smtClean="0"/>
              <a:t>The children's toys were broken</a:t>
            </a:r>
          </a:p>
          <a:p>
            <a:pPr>
              <a:buNone/>
            </a:pPr>
            <a:endParaRPr lang="en-IE" sz="4400" dirty="0" smtClean="0"/>
          </a:p>
          <a:p>
            <a:r>
              <a:rPr lang="en-IE" sz="3200" dirty="0" smtClean="0"/>
              <a:t>Children is a plural noun but it doesn't end with an "s" so you need to add an apostrophe and "s" to show that the toys belong to the children.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000" dirty="0" smtClean="0"/>
              <a:t>Example 4:</a:t>
            </a:r>
            <a:endParaRPr lang="en-IE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0351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IE" dirty="0" smtClean="0"/>
              <a:t>The dogs bowl has water in it.</a:t>
            </a:r>
          </a:p>
          <a:p>
            <a:pPr marL="514350" indent="-514350">
              <a:buAutoNum type="arabicPeriod"/>
            </a:pPr>
            <a:r>
              <a:rPr lang="en-IE" dirty="0" smtClean="0"/>
              <a:t>The two sisters shoes were left at the door.</a:t>
            </a:r>
          </a:p>
          <a:p>
            <a:pPr marL="514350" indent="-514350">
              <a:buAutoNum type="arabicPeriod"/>
            </a:pPr>
            <a:r>
              <a:rPr lang="en-IE" dirty="0" smtClean="0"/>
              <a:t>James car was parked at the shop.</a:t>
            </a:r>
          </a:p>
          <a:p>
            <a:pPr marL="514350" indent="-514350">
              <a:buAutoNum type="arabicPeriod"/>
            </a:pPr>
            <a:r>
              <a:rPr lang="en-IE" dirty="0" smtClean="0"/>
              <a:t>Marys jumper is beside Daniels hat.</a:t>
            </a:r>
          </a:p>
          <a:p>
            <a:pPr marL="514350" indent="-514350">
              <a:buAutoNum type="arabicPeriod"/>
            </a:pPr>
            <a:r>
              <a:rPr lang="en-IE" dirty="0" smtClean="0"/>
              <a:t>The mens coats were hanging in the cloakroom.</a:t>
            </a:r>
          </a:p>
          <a:p>
            <a:pPr marL="514350" indent="-514350">
              <a:buAutoNum type="arabicPeriod"/>
            </a:pPr>
            <a:r>
              <a:rPr lang="en-IE" dirty="0" smtClean="0"/>
              <a:t>All of the teachers cups were on the table.</a:t>
            </a:r>
          </a:p>
          <a:p>
            <a:pPr marL="514350" indent="-514350">
              <a:buAutoNum type="arabicPeriod"/>
            </a:pPr>
            <a:r>
              <a:rPr lang="en-IE" dirty="0" smtClean="0"/>
              <a:t>Thomas friends love to play football.</a:t>
            </a:r>
          </a:p>
          <a:p>
            <a:pPr marL="514350" indent="-514350">
              <a:buAutoNum type="arabicPeriod"/>
            </a:pPr>
            <a:r>
              <a:rPr lang="en-IE" dirty="0" smtClean="0"/>
              <a:t>The childrens books are in the cupboard.</a:t>
            </a:r>
          </a:p>
          <a:p>
            <a:pPr marL="514350" indent="-514350">
              <a:buAutoNum type="arabicPeriod"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IE" sz="4400" b="1" dirty="0" smtClean="0"/>
              <a:t>Rewrite these sentences, putting in an apostrophe in the correct place:</a:t>
            </a:r>
            <a:endParaRPr lang="en-IE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IE" sz="3600" dirty="0" smtClean="0"/>
          </a:p>
          <a:p>
            <a:pPr algn="ctr">
              <a:buNone/>
            </a:pPr>
            <a:r>
              <a:rPr lang="en-IE" sz="3600" dirty="0" smtClean="0"/>
              <a:t>When you’re ready, check the sentences below where they are written correctly.</a:t>
            </a:r>
          </a:p>
          <a:p>
            <a:pPr algn="ctr">
              <a:buNone/>
            </a:pPr>
            <a:endParaRPr lang="en-IE" sz="3600" dirty="0" smtClean="0"/>
          </a:p>
          <a:p>
            <a:pPr algn="ctr">
              <a:buNone/>
            </a:pPr>
            <a:r>
              <a:rPr lang="en-IE" sz="3600" dirty="0" smtClean="0"/>
              <a:t>Try to do the task without checking them first!</a:t>
            </a:r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4800" b="1" dirty="0" smtClean="0"/>
              <a:t>Well done – it is a little tricky!</a:t>
            </a:r>
            <a:endParaRPr lang="en-IE" sz="4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IE" dirty="0" smtClean="0"/>
              <a:t>The </a:t>
            </a:r>
            <a:r>
              <a:rPr lang="en-IE" dirty="0" smtClean="0"/>
              <a:t>dog’s </a:t>
            </a:r>
            <a:r>
              <a:rPr lang="en-IE" dirty="0" smtClean="0"/>
              <a:t>bowl has water in it.</a:t>
            </a:r>
          </a:p>
          <a:p>
            <a:pPr marL="514350" indent="-514350">
              <a:buAutoNum type="arabicPeriod"/>
            </a:pPr>
            <a:r>
              <a:rPr lang="en-IE" dirty="0" smtClean="0"/>
              <a:t>The two </a:t>
            </a:r>
            <a:r>
              <a:rPr lang="en-IE" dirty="0" smtClean="0"/>
              <a:t>sisters’ </a:t>
            </a:r>
            <a:r>
              <a:rPr lang="en-IE" dirty="0" smtClean="0"/>
              <a:t>shoes were left at the door.</a:t>
            </a:r>
          </a:p>
          <a:p>
            <a:pPr marL="514350" indent="-514350">
              <a:buAutoNum type="arabicPeriod"/>
            </a:pPr>
            <a:r>
              <a:rPr lang="en-IE" dirty="0" smtClean="0"/>
              <a:t>James’ </a:t>
            </a:r>
            <a:r>
              <a:rPr lang="en-IE" dirty="0" smtClean="0"/>
              <a:t>car was parked at the shop.</a:t>
            </a:r>
          </a:p>
          <a:p>
            <a:pPr marL="514350" indent="-514350">
              <a:buAutoNum type="arabicPeriod"/>
            </a:pPr>
            <a:r>
              <a:rPr lang="en-IE" dirty="0" smtClean="0"/>
              <a:t>Mary’s </a:t>
            </a:r>
            <a:r>
              <a:rPr lang="en-IE" dirty="0" smtClean="0"/>
              <a:t>jumper is beside </a:t>
            </a:r>
            <a:r>
              <a:rPr lang="en-IE" dirty="0" smtClean="0"/>
              <a:t>Daniel’s hat</a:t>
            </a:r>
            <a:r>
              <a:rPr lang="en-IE" dirty="0" smtClean="0"/>
              <a:t>.</a:t>
            </a:r>
          </a:p>
          <a:p>
            <a:pPr marL="514350" indent="-514350">
              <a:buAutoNum type="arabicPeriod"/>
            </a:pPr>
            <a:r>
              <a:rPr lang="en-IE" dirty="0" smtClean="0"/>
              <a:t>The </a:t>
            </a:r>
            <a:r>
              <a:rPr lang="en-IE" dirty="0" smtClean="0"/>
              <a:t>men’s </a:t>
            </a:r>
            <a:r>
              <a:rPr lang="en-IE" dirty="0" smtClean="0"/>
              <a:t>coats were hanging in the cloakroom.</a:t>
            </a:r>
          </a:p>
          <a:p>
            <a:pPr marL="514350" indent="-514350">
              <a:buAutoNum type="arabicPeriod"/>
            </a:pPr>
            <a:r>
              <a:rPr lang="en-IE" dirty="0" smtClean="0"/>
              <a:t>All of the </a:t>
            </a:r>
            <a:r>
              <a:rPr lang="en-IE" dirty="0" smtClean="0"/>
              <a:t>teachers’ </a:t>
            </a:r>
            <a:r>
              <a:rPr lang="en-IE" dirty="0" smtClean="0"/>
              <a:t>cups were on the table.</a:t>
            </a:r>
          </a:p>
          <a:p>
            <a:pPr marL="514350" indent="-514350">
              <a:buAutoNum type="arabicPeriod"/>
            </a:pPr>
            <a:r>
              <a:rPr lang="en-IE" dirty="0" smtClean="0"/>
              <a:t>Thomas’ </a:t>
            </a:r>
            <a:r>
              <a:rPr lang="en-IE" dirty="0" smtClean="0"/>
              <a:t>friends love to play football.</a:t>
            </a:r>
          </a:p>
          <a:p>
            <a:pPr marL="514350" indent="-514350">
              <a:buAutoNum type="arabicPeriod"/>
            </a:pPr>
            <a:r>
              <a:rPr lang="en-IE" dirty="0" smtClean="0"/>
              <a:t>The </a:t>
            </a:r>
            <a:r>
              <a:rPr lang="en-IE" dirty="0" smtClean="0"/>
              <a:t>children’s </a:t>
            </a:r>
            <a:r>
              <a:rPr lang="en-IE" dirty="0" smtClean="0"/>
              <a:t>books are in the cupboard</a:t>
            </a:r>
            <a:r>
              <a:rPr lang="en-IE" dirty="0" smtClean="0"/>
              <a:t>.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Answers:</a:t>
            </a:r>
            <a:endParaRPr lang="en-I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380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Possessive Apostrophes</vt:lpstr>
      <vt:lpstr>How to use a possessive apostrophe</vt:lpstr>
      <vt:lpstr>Example 1:</vt:lpstr>
      <vt:lpstr>Example 2:</vt:lpstr>
      <vt:lpstr>Example 3:</vt:lpstr>
      <vt:lpstr>Example 4:</vt:lpstr>
      <vt:lpstr>Rewrite these sentences, putting in an apostrophe in the correct place:</vt:lpstr>
      <vt:lpstr>Well done – it is a little tricky!</vt:lpstr>
      <vt:lpstr>Answers: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Apostrophes</dc:title>
  <dc:creator>Sarah O'Tierney</dc:creator>
  <cp:lastModifiedBy>Sarah O'Tierney</cp:lastModifiedBy>
  <cp:revision>4</cp:revision>
  <dcterms:created xsi:type="dcterms:W3CDTF">2020-05-11T15:34:25Z</dcterms:created>
  <dcterms:modified xsi:type="dcterms:W3CDTF">2020-05-11T16:10:17Z</dcterms:modified>
</cp:coreProperties>
</file>