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F863-8A09-4E41-B1F9-4F140275B9BA}" type="datetimeFigureOut">
              <a:rPr lang="en-IE" smtClean="0"/>
              <a:t>06/05/2020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E13D-D515-4FEB-88F7-A75003268A7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5859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F863-8A09-4E41-B1F9-4F140275B9BA}" type="datetimeFigureOut">
              <a:rPr lang="en-IE" smtClean="0"/>
              <a:t>06/05/2020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E13D-D515-4FEB-88F7-A75003268A7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778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F863-8A09-4E41-B1F9-4F140275B9BA}" type="datetimeFigureOut">
              <a:rPr lang="en-IE" smtClean="0"/>
              <a:t>06/05/2020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E13D-D515-4FEB-88F7-A75003268A7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7497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F863-8A09-4E41-B1F9-4F140275B9BA}" type="datetimeFigureOut">
              <a:rPr lang="en-IE" smtClean="0"/>
              <a:t>06/05/2020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E13D-D515-4FEB-88F7-A75003268A7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046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F863-8A09-4E41-B1F9-4F140275B9BA}" type="datetimeFigureOut">
              <a:rPr lang="en-IE" smtClean="0"/>
              <a:t>06/05/2020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E13D-D515-4FEB-88F7-A75003268A7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09152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F863-8A09-4E41-B1F9-4F140275B9BA}" type="datetimeFigureOut">
              <a:rPr lang="en-IE" smtClean="0"/>
              <a:t>06/05/2020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E13D-D515-4FEB-88F7-A75003268A7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8916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F863-8A09-4E41-B1F9-4F140275B9BA}" type="datetimeFigureOut">
              <a:rPr lang="en-IE" smtClean="0"/>
              <a:t>06/05/2020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E13D-D515-4FEB-88F7-A75003268A7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7738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F863-8A09-4E41-B1F9-4F140275B9BA}" type="datetimeFigureOut">
              <a:rPr lang="en-IE" smtClean="0"/>
              <a:t>06/05/2020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E13D-D515-4FEB-88F7-A75003268A7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7087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F863-8A09-4E41-B1F9-4F140275B9BA}" type="datetimeFigureOut">
              <a:rPr lang="en-IE" smtClean="0"/>
              <a:t>06/05/2020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E13D-D515-4FEB-88F7-A75003268A7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70038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F863-8A09-4E41-B1F9-4F140275B9BA}" type="datetimeFigureOut">
              <a:rPr lang="en-IE" smtClean="0"/>
              <a:t>06/05/2020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E13D-D515-4FEB-88F7-A75003268A7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36917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F863-8A09-4E41-B1F9-4F140275B9BA}" type="datetimeFigureOut">
              <a:rPr lang="en-IE" smtClean="0"/>
              <a:t>06/05/2020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E13D-D515-4FEB-88F7-A75003268A7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5292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1F863-8A09-4E41-B1F9-4F140275B9BA}" type="datetimeFigureOut">
              <a:rPr lang="en-IE" smtClean="0"/>
              <a:t>06/05/2020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9E13D-D515-4FEB-88F7-A75003268A7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2130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271" y="422031"/>
            <a:ext cx="9144000" cy="6020972"/>
          </a:xfrm>
        </p:spPr>
        <p:txBody>
          <a:bodyPr>
            <a:normAutofit/>
          </a:bodyPr>
          <a:lstStyle/>
          <a:p>
            <a:r>
              <a:rPr lang="en-IE" sz="48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Advertisements</a:t>
            </a:r>
          </a:p>
          <a:p>
            <a:endParaRPr lang="en-IE" sz="4000" dirty="0">
              <a:latin typeface="Comic Sans MS" panose="030F0702030302020204" pitchFamily="66" charset="0"/>
            </a:endParaRPr>
          </a:p>
          <a:p>
            <a:r>
              <a:rPr lang="en-IE" sz="3200" dirty="0" smtClean="0">
                <a:latin typeface="Comic Sans MS" panose="030F0702030302020204" pitchFamily="66" charset="0"/>
              </a:rPr>
              <a:t>Have a look at these 5 advertisements and think about the following questions: </a:t>
            </a:r>
          </a:p>
          <a:p>
            <a:endParaRPr lang="en-IE" sz="3200" dirty="0" smtClean="0">
              <a:latin typeface="Comic Sans MS" panose="030F0702030302020204" pitchFamily="66" charset="0"/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IE" dirty="0">
                <a:latin typeface="Comic Sans MS" panose="030F0702030302020204" pitchFamily="66" charset="0"/>
              </a:rPr>
              <a:t>What makes the advert good?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IE" dirty="0">
                <a:latin typeface="Comic Sans MS" panose="030F0702030302020204" pitchFamily="66" charset="0"/>
              </a:rPr>
              <a:t>Did they use any powerful words or phrases to try to catch your attention?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IE" dirty="0">
                <a:latin typeface="Comic Sans MS" panose="030F0702030302020204" pitchFamily="66" charset="0"/>
              </a:rPr>
              <a:t>Did they use any pictures or images?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IE" dirty="0">
                <a:latin typeface="Comic Sans MS" panose="030F0702030302020204" pitchFamily="66" charset="0"/>
              </a:rPr>
              <a:t>Is it colourful?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IE" dirty="0">
                <a:latin typeface="Comic Sans MS" panose="030F0702030302020204" pitchFamily="66" charset="0"/>
              </a:rPr>
              <a:t>Would you do/buy what the advert is telling trying to convince you of?</a:t>
            </a:r>
          </a:p>
          <a:p>
            <a:endParaRPr lang="en-IE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796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01" y="752713"/>
            <a:ext cx="8968002" cy="538080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959926" y="2144310"/>
            <a:ext cx="1927274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E" sz="2400" dirty="0" smtClean="0">
                <a:latin typeface="Comic Sans MS" panose="030F0702030302020204" pitchFamily="66" charset="0"/>
              </a:rPr>
              <a:t>Does this look fun and exciting?</a:t>
            </a:r>
          </a:p>
          <a:p>
            <a:endParaRPr lang="en-IE" sz="2400" dirty="0">
              <a:latin typeface="Comic Sans MS" panose="030F0702030302020204" pitchFamily="66" charset="0"/>
            </a:endParaRPr>
          </a:p>
          <a:p>
            <a:r>
              <a:rPr lang="en-IE" sz="2400" dirty="0" smtClean="0">
                <a:latin typeface="Comic Sans MS" panose="030F0702030302020204" pitchFamily="66" charset="0"/>
              </a:rPr>
              <a:t>In what ways?</a:t>
            </a:r>
            <a:endParaRPr lang="en-IE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725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958" y="562049"/>
            <a:ext cx="9164730" cy="42491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32791" y="5458264"/>
            <a:ext cx="728706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E" sz="3200" dirty="0" smtClean="0">
                <a:latin typeface="Comic Sans MS" panose="030F0702030302020204" pitchFamily="66" charset="0"/>
              </a:rPr>
              <a:t>How does this advert make you feel?</a:t>
            </a:r>
            <a:endParaRPr lang="en-IE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062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651" y="407964"/>
            <a:ext cx="3404684" cy="60631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09822" y="2138289"/>
            <a:ext cx="4009292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E" sz="2800" dirty="0" smtClean="0">
                <a:latin typeface="Comic Sans MS" panose="030F0702030302020204" pitchFamily="66" charset="0"/>
              </a:rPr>
              <a:t>What information is in this advert which might make you want to go to the circus?</a:t>
            </a:r>
            <a:endParaRPr lang="en-IE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083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012" y="409537"/>
            <a:ext cx="9411397" cy="44483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88012" y="5697415"/>
            <a:ext cx="941128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E" sz="3200" dirty="0" smtClean="0">
                <a:latin typeface="Comic Sans MS" panose="030F0702030302020204" pitchFamily="66" charset="0"/>
              </a:rPr>
              <a:t>How are they trying to persuade you in this ad?</a:t>
            </a:r>
            <a:endParaRPr lang="en-IE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83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697" y="152986"/>
            <a:ext cx="9175359" cy="51382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17697" y="5556737"/>
            <a:ext cx="9087729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E" sz="2800" dirty="0" smtClean="0">
                <a:latin typeface="Comic Sans MS" panose="030F0702030302020204" pitchFamily="66" charset="0"/>
              </a:rPr>
              <a:t>What technique can you spot in this advertisement, which is trying to convince you?</a:t>
            </a:r>
            <a:endParaRPr lang="en-IE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141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7447" y="2025748"/>
            <a:ext cx="9326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>
                <a:latin typeface="Comic Sans MS" panose="030F0702030302020204" pitchFamily="66" charset="0"/>
              </a:rPr>
              <a:t>Take a close look at some adverts you might see on the TV or on the internet. </a:t>
            </a:r>
          </a:p>
          <a:p>
            <a:endParaRPr lang="en-IE" sz="3200" dirty="0">
              <a:latin typeface="Comic Sans MS" panose="030F0702030302020204" pitchFamily="66" charset="0"/>
            </a:endParaRPr>
          </a:p>
          <a:p>
            <a:r>
              <a:rPr lang="en-IE" sz="3200" dirty="0" smtClean="0">
                <a:latin typeface="Comic Sans MS" panose="030F0702030302020204" pitchFamily="66" charset="0"/>
              </a:rPr>
              <a:t>Have a think about the way they are advertising and whether you think it is effective or not. </a:t>
            </a:r>
            <a:endParaRPr lang="en-IE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903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162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Orla Traynor</dc:creator>
  <cp:lastModifiedBy>Orla Traynor</cp:lastModifiedBy>
  <cp:revision>2</cp:revision>
  <dcterms:created xsi:type="dcterms:W3CDTF">2020-05-06T15:35:02Z</dcterms:created>
  <dcterms:modified xsi:type="dcterms:W3CDTF">2020-05-06T15:49:14Z</dcterms:modified>
</cp:coreProperties>
</file>